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62" r:id="rId2"/>
    <p:sldId id="364" r:id="rId3"/>
    <p:sldId id="365" r:id="rId4"/>
    <p:sldId id="3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8323F-EE5B-459A-A97A-ED84790FC839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8BFFB-4312-49EC-A58D-A688AD8EF73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118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EEFA55-9848-4706-9DB4-CB560D0A895D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52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0ECA-E9DE-4920-AE16-CD9D2301265D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7E8A-BF12-4C53-81DB-E7C295F789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12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0ECA-E9DE-4920-AE16-CD9D2301265D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7E8A-BF12-4C53-81DB-E7C295F789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56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0ECA-E9DE-4920-AE16-CD9D2301265D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7E8A-BF12-4C53-81DB-E7C295F789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683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0ECA-E9DE-4920-AE16-CD9D2301265D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7E8A-BF12-4C53-81DB-E7C295F789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152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0ECA-E9DE-4920-AE16-CD9D2301265D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7E8A-BF12-4C53-81DB-E7C295F789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484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0ECA-E9DE-4920-AE16-CD9D2301265D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7E8A-BF12-4C53-81DB-E7C295F789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25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0ECA-E9DE-4920-AE16-CD9D2301265D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7E8A-BF12-4C53-81DB-E7C295F789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47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0ECA-E9DE-4920-AE16-CD9D2301265D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7E8A-BF12-4C53-81DB-E7C295F789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262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0ECA-E9DE-4920-AE16-CD9D2301265D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7E8A-BF12-4C53-81DB-E7C295F789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65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0ECA-E9DE-4920-AE16-CD9D2301265D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7E8A-BF12-4C53-81DB-E7C295F789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868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0ECA-E9DE-4920-AE16-CD9D2301265D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47E8A-BF12-4C53-81DB-E7C295F789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92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10ECA-E9DE-4920-AE16-CD9D2301265D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7E8A-BF12-4C53-81DB-E7C295F789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33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andisleresort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BB4B4D0-E32A-449E-7A12-BA2583A0E1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973EFD-1C17-3168-3CB4-9C7D2D51A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Caribbean Experience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5B79CC1-5DB2-88A7-A113-27B8B2A9B5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8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3C8B8CF-4FDC-8417-13FF-3F71378B8C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55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A6AAF1-F3BE-7B82-5EC1-6302788FA5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89" t="11198" r="10138" b="10897"/>
          <a:stretch/>
        </p:blipFill>
        <p:spPr>
          <a:xfrm>
            <a:off x="8313352" y="4065101"/>
            <a:ext cx="3460521" cy="21964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8330CC-F3FD-017F-E4E0-EBD7B4B373F6}"/>
              </a:ext>
            </a:extLst>
          </p:cNvPr>
          <p:cNvSpPr txBox="1"/>
          <p:nvPr/>
        </p:nvSpPr>
        <p:spPr>
          <a:xfrm>
            <a:off x="8595340" y="6190441"/>
            <a:ext cx="28965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https://grandisleresort.com/</a:t>
            </a: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011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6D2FF92-67F9-4910-2D5F-797DE6A5B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DB778A7-7EB2-E66F-52F7-12B33BB93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2316" y="47646"/>
            <a:ext cx="2903143" cy="18400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E4EC7A-F8F4-3CE8-F2F4-AB2F13B5B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Welcome to the Grand Isle </a:t>
            </a:r>
            <a:b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Resort &amp; Residences</a:t>
            </a:r>
            <a:endParaRPr lang="en-CA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52E2B-47B7-FA9D-FFAD-3D7471CD7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190"/>
            <a:ext cx="10515600" cy="46632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Peter Nicholson, the President and Founder of The Foundation WCPD, is pleased to donate a one-week stay in a two-bedroom villa at the luxurious Grand Isle Resort &amp; Residences in Exuma, The Bahamas.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Grand Isle, a former Four Seasons Residences, is just steps from Emerald Bay Beach, one of the finest in the Caribbean.</a:t>
            </a:r>
            <a:endParaRPr lang="en-CA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Known for catering to some of the world’s wealthiest jetsetters, Grand Isle Resort provides guests with the finest amenities and unparalleled service.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Meanwhile, this community is your getaway to the exotic Exuma Cays, a collection of 365 islands boasting the clearest, most pristine water in the world, and world-famous attractions such as the swimming pigs, giant iguanas, celebrity islands and stunning sandbars.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This prize gives you access to a beautiful two-bedroom villa averaging 2,315 square feet on two levels. The spacious villa has a living room with access to a private balcony, a fully appointed gourmet kitchen with granite countertops, a dining room, powder room, natural stone flooring and custom-designed furnishings.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i="1" dirty="0"/>
              <a:t>*PACKAGE DOES NOT INCLUDE the cost of activities, food &amp; beverage, daily housekeeping and a one-time exit cleaning fee of approx. $237 USD.  This offer EXPIRES on May 1st, 2025. RESERVATIONS are based on AVAILABILITY and subject to resort BLACKOUT DATES (major holidays)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8150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3CE428-D2EC-BD49-8E22-05D8AC3A4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109486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</a:rPr>
              <a:t>The Caribbean Experience</a:t>
            </a:r>
            <a:endParaRPr lang="en-US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00B2903-4516-00BB-6FC9-3AA4018DE12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12824" r="19662" b="-1"/>
          <a:stretch/>
        </p:blipFill>
        <p:spPr>
          <a:xfrm>
            <a:off x="1" y="10"/>
            <a:ext cx="6936390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B3F28-C33A-E508-2057-DC08496431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31610" y="1828800"/>
            <a:ext cx="3822189" cy="491971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defRPr/>
            </a:pPr>
            <a:r>
              <a:rPr lang="en-US" sz="1800" dirty="0"/>
              <a:t>One-week stay in Luxury </a:t>
            </a:r>
            <a:r>
              <a:rPr kumimoji="0" lang="en-US" sz="18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Ocean-View Villa in Exuma, The Bahamas</a:t>
            </a:r>
          </a:p>
          <a:p>
            <a:pPr marL="22860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Steps away from the famous Emerald Bay Beach</a:t>
            </a:r>
          </a:p>
          <a:p>
            <a:pPr marL="22860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Two-bedroom villa, 2,315 sq. ft on two levels</a:t>
            </a:r>
          </a:p>
          <a:p>
            <a:pPr marL="22860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Exquisite interior design &amp; plush furnishings</a:t>
            </a:r>
          </a:p>
          <a:p>
            <a:pPr marL="22860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Central Air-conditioning</a:t>
            </a:r>
          </a:p>
          <a:p>
            <a:pPr marL="22860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50-inch plasma TV with cable television</a:t>
            </a:r>
          </a:p>
          <a:p>
            <a:pPr marL="22860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Sub-Zero refrigerator, oven, stovetop, dishwasher &amp; full-size washer and dryer</a:t>
            </a:r>
          </a:p>
          <a:p>
            <a:pPr marL="22860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High speed wireless internet</a:t>
            </a:r>
          </a:p>
          <a:p>
            <a:pPr marL="22860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Concierge service</a:t>
            </a:r>
          </a:p>
          <a:p>
            <a:pPr marL="22860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0" i="1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endParaRPr lang="en-US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985243-84F1-92EF-D3F4-59D78CB3A485}"/>
              </a:ext>
            </a:extLst>
          </p:cNvPr>
          <p:cNvSpPr txBox="1"/>
          <p:nvPr/>
        </p:nvSpPr>
        <p:spPr>
          <a:xfrm>
            <a:off x="0" y="6440737"/>
            <a:ext cx="69363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Kindly donated by Peter Nicholson, the President &amp; Founder of The Foundation WCPD</a:t>
            </a:r>
            <a:endParaRPr kumimoji="0" lang="en-CA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8211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339</Words>
  <Application>Microsoft Office PowerPoint</Application>
  <PresentationFormat>Widescreen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The Caribbean Experience</vt:lpstr>
      <vt:lpstr>PowerPoint Presentation</vt:lpstr>
      <vt:lpstr>Welcome to the Grand Isle  Resort &amp; Residences</vt:lpstr>
      <vt:lpstr>The Caribbean Experience</vt:lpstr>
    </vt:vector>
  </TitlesOfParts>
  <Company>Algonquin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Caribbean Experience</dc:title>
  <dc:creator>Jim Kyte</dc:creator>
  <cp:lastModifiedBy>Jim Kyte</cp:lastModifiedBy>
  <cp:revision>1</cp:revision>
  <dcterms:created xsi:type="dcterms:W3CDTF">2024-01-31T18:05:37Z</dcterms:created>
  <dcterms:modified xsi:type="dcterms:W3CDTF">2024-03-27T20:29:33Z</dcterms:modified>
</cp:coreProperties>
</file>