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492" r:id="rId3"/>
    <p:sldId id="49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5" d="100"/>
          <a:sy n="85" d="100"/>
        </p:scale>
        <p:origin x="49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D2010ECA-E9DE-4920-AE16-CD9D2301265D}" type="datetimeFigureOut">
              <a:rPr lang="en-CA" smtClean="0"/>
              <a:t>2024-04-21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4247E8A-BF12-4C53-81DB-E7C295F78902}" type="slidenum">
              <a:rPr lang="en-CA" smtClean="0"/>
              <a:t>‹#›</a:t>
            </a:fld>
            <a:endParaRPr lang="en-CA"/>
          </a:p>
        </p:txBody>
      </p:sp>
    </p:spTree>
    <p:extLst>
      <p:ext uri="{BB962C8B-B14F-4D97-AF65-F5344CB8AC3E}">
        <p14:creationId xmlns:p14="http://schemas.microsoft.com/office/powerpoint/2010/main" val="3155508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2010ECA-E9DE-4920-AE16-CD9D2301265D}" type="datetimeFigureOut">
              <a:rPr lang="en-CA" smtClean="0"/>
              <a:t>2024-04-21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4247E8A-BF12-4C53-81DB-E7C295F78902}" type="slidenum">
              <a:rPr lang="en-CA" smtClean="0"/>
              <a:t>‹#›</a:t>
            </a:fld>
            <a:endParaRPr lang="en-CA"/>
          </a:p>
        </p:txBody>
      </p:sp>
    </p:spTree>
    <p:extLst>
      <p:ext uri="{BB962C8B-B14F-4D97-AF65-F5344CB8AC3E}">
        <p14:creationId xmlns:p14="http://schemas.microsoft.com/office/powerpoint/2010/main" val="3520891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2010ECA-E9DE-4920-AE16-CD9D2301265D}" type="datetimeFigureOut">
              <a:rPr lang="en-CA" smtClean="0"/>
              <a:t>2024-04-21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4247E8A-BF12-4C53-81DB-E7C295F78902}" type="slidenum">
              <a:rPr lang="en-CA" smtClean="0"/>
              <a:t>‹#›</a:t>
            </a:fld>
            <a:endParaRPr lang="en-CA"/>
          </a:p>
        </p:txBody>
      </p:sp>
    </p:spTree>
    <p:extLst>
      <p:ext uri="{BB962C8B-B14F-4D97-AF65-F5344CB8AC3E}">
        <p14:creationId xmlns:p14="http://schemas.microsoft.com/office/powerpoint/2010/main" val="210918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2010ECA-E9DE-4920-AE16-CD9D2301265D}" type="datetimeFigureOut">
              <a:rPr lang="en-CA" smtClean="0"/>
              <a:t>2024-04-21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4247E8A-BF12-4C53-81DB-E7C295F78902}" type="slidenum">
              <a:rPr lang="en-CA" smtClean="0"/>
              <a:t>‹#›</a:t>
            </a:fld>
            <a:endParaRPr lang="en-CA"/>
          </a:p>
        </p:txBody>
      </p:sp>
    </p:spTree>
    <p:extLst>
      <p:ext uri="{BB962C8B-B14F-4D97-AF65-F5344CB8AC3E}">
        <p14:creationId xmlns:p14="http://schemas.microsoft.com/office/powerpoint/2010/main" val="33405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010ECA-E9DE-4920-AE16-CD9D2301265D}" type="datetimeFigureOut">
              <a:rPr lang="en-CA" smtClean="0"/>
              <a:t>2024-04-21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4247E8A-BF12-4C53-81DB-E7C295F78902}" type="slidenum">
              <a:rPr lang="en-CA" smtClean="0"/>
              <a:t>‹#›</a:t>
            </a:fld>
            <a:endParaRPr lang="en-CA"/>
          </a:p>
        </p:txBody>
      </p:sp>
    </p:spTree>
    <p:extLst>
      <p:ext uri="{BB962C8B-B14F-4D97-AF65-F5344CB8AC3E}">
        <p14:creationId xmlns:p14="http://schemas.microsoft.com/office/powerpoint/2010/main" val="341859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2010ECA-E9DE-4920-AE16-CD9D2301265D}" type="datetimeFigureOut">
              <a:rPr lang="en-CA" smtClean="0"/>
              <a:t>2024-04-21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4247E8A-BF12-4C53-81DB-E7C295F78902}" type="slidenum">
              <a:rPr lang="en-CA" smtClean="0"/>
              <a:t>‹#›</a:t>
            </a:fld>
            <a:endParaRPr lang="en-CA"/>
          </a:p>
        </p:txBody>
      </p:sp>
    </p:spTree>
    <p:extLst>
      <p:ext uri="{BB962C8B-B14F-4D97-AF65-F5344CB8AC3E}">
        <p14:creationId xmlns:p14="http://schemas.microsoft.com/office/powerpoint/2010/main" val="3125744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2010ECA-E9DE-4920-AE16-CD9D2301265D}" type="datetimeFigureOut">
              <a:rPr lang="en-CA" smtClean="0"/>
              <a:t>2024-04-21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4247E8A-BF12-4C53-81DB-E7C295F78902}" type="slidenum">
              <a:rPr lang="en-CA" smtClean="0"/>
              <a:t>‹#›</a:t>
            </a:fld>
            <a:endParaRPr lang="en-CA"/>
          </a:p>
        </p:txBody>
      </p:sp>
    </p:spTree>
    <p:extLst>
      <p:ext uri="{BB962C8B-B14F-4D97-AF65-F5344CB8AC3E}">
        <p14:creationId xmlns:p14="http://schemas.microsoft.com/office/powerpoint/2010/main" val="219222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2010ECA-E9DE-4920-AE16-CD9D2301265D}" type="datetimeFigureOut">
              <a:rPr lang="en-CA" smtClean="0"/>
              <a:t>2024-04-21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4247E8A-BF12-4C53-81DB-E7C295F78902}" type="slidenum">
              <a:rPr lang="en-CA" smtClean="0"/>
              <a:t>‹#›</a:t>
            </a:fld>
            <a:endParaRPr lang="en-CA"/>
          </a:p>
        </p:txBody>
      </p:sp>
    </p:spTree>
    <p:extLst>
      <p:ext uri="{BB962C8B-B14F-4D97-AF65-F5344CB8AC3E}">
        <p14:creationId xmlns:p14="http://schemas.microsoft.com/office/powerpoint/2010/main" val="74009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10ECA-E9DE-4920-AE16-CD9D2301265D}" type="datetimeFigureOut">
              <a:rPr lang="en-CA" smtClean="0"/>
              <a:t>2024-04-21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4247E8A-BF12-4C53-81DB-E7C295F78902}" type="slidenum">
              <a:rPr lang="en-CA" smtClean="0"/>
              <a:t>‹#›</a:t>
            </a:fld>
            <a:endParaRPr lang="en-CA"/>
          </a:p>
        </p:txBody>
      </p:sp>
    </p:spTree>
    <p:extLst>
      <p:ext uri="{BB962C8B-B14F-4D97-AF65-F5344CB8AC3E}">
        <p14:creationId xmlns:p14="http://schemas.microsoft.com/office/powerpoint/2010/main" val="33111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010ECA-E9DE-4920-AE16-CD9D2301265D}" type="datetimeFigureOut">
              <a:rPr lang="en-CA" smtClean="0"/>
              <a:t>2024-04-21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4247E8A-BF12-4C53-81DB-E7C295F78902}" type="slidenum">
              <a:rPr lang="en-CA" smtClean="0"/>
              <a:t>‹#›</a:t>
            </a:fld>
            <a:endParaRPr lang="en-CA"/>
          </a:p>
        </p:txBody>
      </p:sp>
    </p:spTree>
    <p:extLst>
      <p:ext uri="{BB962C8B-B14F-4D97-AF65-F5344CB8AC3E}">
        <p14:creationId xmlns:p14="http://schemas.microsoft.com/office/powerpoint/2010/main" val="195662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010ECA-E9DE-4920-AE16-CD9D2301265D}" type="datetimeFigureOut">
              <a:rPr lang="en-CA" smtClean="0"/>
              <a:t>2024-04-21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4247E8A-BF12-4C53-81DB-E7C295F78902}" type="slidenum">
              <a:rPr lang="en-CA" smtClean="0"/>
              <a:t>‹#›</a:t>
            </a:fld>
            <a:endParaRPr lang="en-CA"/>
          </a:p>
        </p:txBody>
      </p:sp>
    </p:spTree>
    <p:extLst>
      <p:ext uri="{BB962C8B-B14F-4D97-AF65-F5344CB8AC3E}">
        <p14:creationId xmlns:p14="http://schemas.microsoft.com/office/powerpoint/2010/main" val="1283021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10ECA-E9DE-4920-AE16-CD9D2301265D}" type="datetimeFigureOut">
              <a:rPr lang="en-CA" smtClean="0"/>
              <a:t>2024-04-21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247E8A-BF12-4C53-81DB-E7C295F78902}" type="slidenum">
              <a:rPr lang="en-CA" smtClean="0"/>
              <a:t>‹#›</a:t>
            </a:fld>
            <a:endParaRPr lang="en-CA"/>
          </a:p>
        </p:txBody>
      </p:sp>
    </p:spTree>
    <p:extLst>
      <p:ext uri="{BB962C8B-B14F-4D97-AF65-F5344CB8AC3E}">
        <p14:creationId xmlns:p14="http://schemas.microsoft.com/office/powerpoint/2010/main" val="2620203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541814"/>
            <a:ext cx="5181600" cy="4043082"/>
          </a:xfrm>
        </p:spPr>
        <p:txBody>
          <a:bodyPr>
            <a:normAutofit fontScale="92500" lnSpcReduction="10000"/>
          </a:bodyPr>
          <a:lstStyle/>
          <a:p>
            <a:pPr marL="0" indent="0" algn="ctr">
              <a:buNone/>
            </a:pPr>
            <a:endParaRPr lang="en-US" b="1" dirty="0">
              <a:effectLst>
                <a:outerShdw blurRad="38100" dist="38100" dir="2700000" algn="tl">
                  <a:srgbClr val="000000">
                    <a:alpha val="43137"/>
                  </a:srgbClr>
                </a:outerShdw>
              </a:effectLst>
            </a:endParaRPr>
          </a:p>
          <a:p>
            <a:pPr marL="0" indent="0" algn="ctr">
              <a:lnSpc>
                <a:spcPct val="100000"/>
              </a:lnSpc>
              <a:spcBef>
                <a:spcPts val="0"/>
              </a:spcBef>
              <a:buNone/>
            </a:pPr>
            <a:r>
              <a:rPr lang="en-US" sz="2600" dirty="0"/>
              <a:t>Air Canada averages more than 1,600 flights per day, travelling to 62 Canadian cities, 53 destinations in the United States and 100 cities in Europe, the Middle East, Asia, Australia, the Caribbean, Mexico and South America. You could go anywhere travelling in comfort and style.</a:t>
            </a:r>
          </a:p>
          <a:p>
            <a:pPr marL="0" indent="0" algn="ctr">
              <a:lnSpc>
                <a:spcPct val="100000"/>
              </a:lnSpc>
              <a:spcBef>
                <a:spcPts val="0"/>
              </a:spcBef>
              <a:buNone/>
            </a:pPr>
            <a:endParaRPr lang="en-US" dirty="0"/>
          </a:p>
          <a:p>
            <a:pPr marL="0" indent="0" algn="ctr">
              <a:lnSpc>
                <a:spcPct val="100000"/>
              </a:lnSpc>
              <a:spcBef>
                <a:spcPts val="0"/>
              </a:spcBef>
              <a:buNone/>
            </a:pPr>
            <a:r>
              <a:rPr lang="en-US" b="1" dirty="0"/>
              <a:t>Where would you go?</a:t>
            </a:r>
            <a:endParaRPr lang="en-CA" b="1" dirty="0"/>
          </a:p>
        </p:txBody>
      </p:sp>
      <p:pic>
        <p:nvPicPr>
          <p:cNvPr id="9" name="Content Placeholder 8">
            <a:extLst>
              <a:ext uri="{FF2B5EF4-FFF2-40B4-BE49-F238E27FC236}">
                <a16:creationId xmlns:a16="http://schemas.microsoft.com/office/drawing/2014/main" id="{B5C78DCB-8815-5F1A-BF87-2AC4C9910799}"/>
              </a:ext>
            </a:extLst>
          </p:cNvPr>
          <p:cNvPicPr>
            <a:picLocks noGrp="1" noChangeAspect="1"/>
          </p:cNvPicPr>
          <p:nvPr>
            <p:ph sz="half" idx="2"/>
          </p:nvPr>
        </p:nvPicPr>
        <p:blipFill>
          <a:blip r:embed="rId2"/>
          <a:stretch>
            <a:fillRect/>
          </a:stretch>
        </p:blipFill>
        <p:spPr>
          <a:xfrm>
            <a:off x="6172202" y="2991885"/>
            <a:ext cx="5181600" cy="2305688"/>
          </a:xfrm>
          <a:prstGeom prst="rect">
            <a:avLst/>
          </a:prstGeom>
        </p:spPr>
      </p:pic>
      <p:pic>
        <p:nvPicPr>
          <p:cNvPr id="12" name="Picture 11">
            <a:extLst>
              <a:ext uri="{FF2B5EF4-FFF2-40B4-BE49-F238E27FC236}">
                <a16:creationId xmlns:a16="http://schemas.microsoft.com/office/drawing/2014/main" id="{D0DABB20-A030-0AAD-6DB4-722E43970EFE}"/>
              </a:ext>
            </a:extLst>
          </p:cNvPr>
          <p:cNvPicPr>
            <a:picLocks noChangeAspect="1"/>
          </p:cNvPicPr>
          <p:nvPr/>
        </p:nvPicPr>
        <p:blipFill>
          <a:blip r:embed="rId3"/>
          <a:stretch>
            <a:fillRect/>
          </a:stretch>
        </p:blipFill>
        <p:spPr>
          <a:xfrm>
            <a:off x="4025540" y="273104"/>
            <a:ext cx="4140920" cy="1160537"/>
          </a:xfrm>
          <a:prstGeom prst="rect">
            <a:avLst/>
          </a:prstGeom>
        </p:spPr>
      </p:pic>
      <p:pic>
        <p:nvPicPr>
          <p:cNvPr id="2" name="Picture 1">
            <a:extLst>
              <a:ext uri="{FF2B5EF4-FFF2-40B4-BE49-F238E27FC236}">
                <a16:creationId xmlns:a16="http://schemas.microsoft.com/office/drawing/2014/main" id="{E83B27C7-3E92-996A-B984-39881D24CC46}"/>
              </a:ext>
            </a:extLst>
          </p:cNvPr>
          <p:cNvPicPr>
            <a:picLocks noChangeAspect="1"/>
          </p:cNvPicPr>
          <p:nvPr/>
        </p:nvPicPr>
        <p:blipFill>
          <a:blip r:embed="rId4"/>
          <a:stretch>
            <a:fillRect/>
          </a:stretch>
        </p:blipFill>
        <p:spPr>
          <a:xfrm>
            <a:off x="661174" y="133981"/>
            <a:ext cx="1438781" cy="1438781"/>
          </a:xfrm>
          <a:prstGeom prst="rect">
            <a:avLst/>
          </a:prstGeom>
        </p:spPr>
      </p:pic>
      <p:sp>
        <p:nvSpPr>
          <p:cNvPr id="10" name="TextBox 9">
            <a:extLst>
              <a:ext uri="{FF2B5EF4-FFF2-40B4-BE49-F238E27FC236}">
                <a16:creationId xmlns:a16="http://schemas.microsoft.com/office/drawing/2014/main" id="{E6D8D034-9D0D-F068-5925-0F118A621EED}"/>
              </a:ext>
            </a:extLst>
          </p:cNvPr>
          <p:cNvSpPr txBox="1"/>
          <p:nvPr/>
        </p:nvSpPr>
        <p:spPr>
          <a:xfrm>
            <a:off x="838200" y="1813005"/>
            <a:ext cx="10515600" cy="867930"/>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Two round trip Business Class tickets to </a:t>
            </a:r>
            <a:r>
              <a:rPr kumimoji="0" lang="en-US"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any</a:t>
            </a:r>
            <a:r>
              <a:rPr kumimoji="0" lang="en-US" sz="2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 scheduled Air Canada destination</a:t>
            </a:r>
          </a:p>
        </p:txBody>
      </p:sp>
    </p:spTree>
    <p:extLst>
      <p:ext uri="{BB962C8B-B14F-4D97-AF65-F5344CB8AC3E}">
        <p14:creationId xmlns:p14="http://schemas.microsoft.com/office/powerpoint/2010/main" val="175431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EE4C881-2A19-D696-6512-30CC53E8CEE2}"/>
              </a:ext>
            </a:extLst>
          </p:cNvPr>
          <p:cNvPicPr>
            <a:picLocks noChangeAspect="1"/>
          </p:cNvPicPr>
          <p:nvPr/>
        </p:nvPicPr>
        <p:blipFill rotWithShape="1">
          <a:blip r:embed="rId2"/>
          <a:srcRect l="1940" r="11738" b="-2"/>
          <a:stretch/>
        </p:blipFill>
        <p:spPr>
          <a:xfrm>
            <a:off x="6176433" y="10"/>
            <a:ext cx="6015567" cy="3920034"/>
          </a:xfrm>
          <a:custGeom>
            <a:avLst/>
            <a:gdLst/>
            <a:ahLst/>
            <a:cxnLst/>
            <a:rect l="l" t="t" r="r" b="b"/>
            <a:pathLst>
              <a:path w="6015567" h="3920044">
                <a:moveTo>
                  <a:pt x="0" y="0"/>
                </a:moveTo>
                <a:lnTo>
                  <a:pt x="6015567" y="0"/>
                </a:lnTo>
                <a:lnTo>
                  <a:pt x="6015567" y="3920044"/>
                </a:lnTo>
                <a:lnTo>
                  <a:pt x="2469659" y="3920044"/>
                </a:lnTo>
                <a:lnTo>
                  <a:pt x="2469659" y="3103224"/>
                </a:lnTo>
                <a:lnTo>
                  <a:pt x="0" y="3103224"/>
                </a:lnTo>
                <a:close/>
              </a:path>
            </a:pathLst>
          </a:custGeom>
        </p:spPr>
      </p:pic>
      <p:pic>
        <p:nvPicPr>
          <p:cNvPr id="7" name="Picture 6">
            <a:extLst>
              <a:ext uri="{FF2B5EF4-FFF2-40B4-BE49-F238E27FC236}">
                <a16:creationId xmlns:a16="http://schemas.microsoft.com/office/drawing/2014/main" id="{B020EDA6-472E-BF7F-A170-945FE9C124D5}"/>
              </a:ext>
            </a:extLst>
          </p:cNvPr>
          <p:cNvPicPr>
            <a:picLocks noChangeAspect="1"/>
          </p:cNvPicPr>
          <p:nvPr/>
        </p:nvPicPr>
        <p:blipFill rotWithShape="1">
          <a:blip r:embed="rId3"/>
          <a:srcRect l="11081" r="9666" b="-1"/>
          <a:stretch/>
        </p:blipFill>
        <p:spPr>
          <a:xfrm>
            <a:off x="20" y="4069976"/>
            <a:ext cx="3535311" cy="2788023"/>
          </a:xfrm>
          <a:prstGeom prst="rect">
            <a:avLst/>
          </a:prstGeom>
        </p:spPr>
      </p:pic>
      <p:pic>
        <p:nvPicPr>
          <p:cNvPr id="6" name="Content Placeholder 5">
            <a:extLst>
              <a:ext uri="{FF2B5EF4-FFF2-40B4-BE49-F238E27FC236}">
                <a16:creationId xmlns:a16="http://schemas.microsoft.com/office/drawing/2014/main" id="{AE008DC9-35E5-4550-27A1-C0AD40BE0473}"/>
              </a:ext>
            </a:extLst>
          </p:cNvPr>
          <p:cNvPicPr>
            <a:picLocks noGrp="1" noChangeAspect="1"/>
          </p:cNvPicPr>
          <p:nvPr>
            <p:ph sz="half" idx="2"/>
          </p:nvPr>
        </p:nvPicPr>
        <p:blipFill rotWithShape="1">
          <a:blip r:embed="rId4"/>
          <a:srcRect l="12707" r="842" b="-2"/>
          <a:stretch/>
        </p:blipFill>
        <p:spPr>
          <a:xfrm>
            <a:off x="3696199" y="3257176"/>
            <a:ext cx="4789093" cy="3600824"/>
          </a:xfrm>
          <a:prstGeom prst="rect">
            <a:avLst/>
          </a:prstGeom>
        </p:spPr>
      </p:pic>
      <p:pic>
        <p:nvPicPr>
          <p:cNvPr id="9" name="Picture 8">
            <a:extLst>
              <a:ext uri="{FF2B5EF4-FFF2-40B4-BE49-F238E27FC236}">
                <a16:creationId xmlns:a16="http://schemas.microsoft.com/office/drawing/2014/main" id="{99059B01-D3D3-AC80-9D38-6613B279381F}"/>
              </a:ext>
            </a:extLst>
          </p:cNvPr>
          <p:cNvPicPr>
            <a:picLocks noChangeAspect="1"/>
          </p:cNvPicPr>
          <p:nvPr/>
        </p:nvPicPr>
        <p:blipFill rotWithShape="1">
          <a:blip r:embed="rId5"/>
          <a:srcRect t="2375" r="1" b="1"/>
          <a:stretch/>
        </p:blipFill>
        <p:spPr>
          <a:xfrm>
            <a:off x="1" y="10"/>
            <a:ext cx="6015567" cy="3920034"/>
          </a:xfrm>
          <a:custGeom>
            <a:avLst/>
            <a:gdLst/>
            <a:ahLst/>
            <a:cxnLst/>
            <a:rect l="l" t="t" r="r" b="b"/>
            <a:pathLst>
              <a:path w="6015567" h="3920044">
                <a:moveTo>
                  <a:pt x="0" y="0"/>
                </a:moveTo>
                <a:lnTo>
                  <a:pt x="6015567" y="0"/>
                </a:lnTo>
                <a:lnTo>
                  <a:pt x="6015567" y="3103224"/>
                </a:lnTo>
                <a:lnTo>
                  <a:pt x="3545908" y="3103224"/>
                </a:lnTo>
                <a:lnTo>
                  <a:pt x="3545908" y="3920044"/>
                </a:lnTo>
                <a:lnTo>
                  <a:pt x="0" y="3920044"/>
                </a:lnTo>
                <a:close/>
              </a:path>
            </a:pathLst>
          </a:custGeom>
        </p:spPr>
      </p:pic>
      <p:pic>
        <p:nvPicPr>
          <p:cNvPr id="5" name="Content Placeholder 4">
            <a:extLst>
              <a:ext uri="{FF2B5EF4-FFF2-40B4-BE49-F238E27FC236}">
                <a16:creationId xmlns:a16="http://schemas.microsoft.com/office/drawing/2014/main" id="{91069654-2A51-9762-7509-8401DF15878D}"/>
              </a:ext>
            </a:extLst>
          </p:cNvPr>
          <p:cNvPicPr>
            <a:picLocks noGrp="1" noChangeAspect="1"/>
          </p:cNvPicPr>
          <p:nvPr>
            <p:ph sz="half" idx="1"/>
          </p:nvPr>
        </p:nvPicPr>
        <p:blipFill rotWithShape="1">
          <a:blip r:embed="rId6"/>
          <a:srcRect l="13012" r="2094"/>
          <a:stretch/>
        </p:blipFill>
        <p:spPr>
          <a:xfrm>
            <a:off x="8646161" y="4069976"/>
            <a:ext cx="3545840" cy="2788024"/>
          </a:xfrm>
          <a:prstGeom prst="rect">
            <a:avLst/>
          </a:prstGeom>
        </p:spPr>
      </p:pic>
    </p:spTree>
    <p:extLst>
      <p:ext uri="{BB962C8B-B14F-4D97-AF65-F5344CB8AC3E}">
        <p14:creationId xmlns:p14="http://schemas.microsoft.com/office/powerpoint/2010/main" val="3044534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4F82D9B-AB7F-E3C7-BF3A-46E5D4AF077F}"/>
              </a:ext>
            </a:extLst>
          </p:cNvPr>
          <p:cNvPicPr>
            <a:picLocks noChangeAspect="1"/>
          </p:cNvPicPr>
          <p:nvPr/>
        </p:nvPicPr>
        <p:blipFill>
          <a:blip r:embed="rId2"/>
          <a:stretch>
            <a:fillRect/>
          </a:stretch>
        </p:blipFill>
        <p:spPr>
          <a:xfrm>
            <a:off x="0" y="1526015"/>
            <a:ext cx="12192000" cy="5331985"/>
          </a:xfrm>
          <a:prstGeom prst="rect">
            <a:avLst/>
          </a:prstGeom>
        </p:spPr>
      </p:pic>
      <p:pic>
        <p:nvPicPr>
          <p:cNvPr id="7" name="Picture 6">
            <a:extLst>
              <a:ext uri="{FF2B5EF4-FFF2-40B4-BE49-F238E27FC236}">
                <a16:creationId xmlns:a16="http://schemas.microsoft.com/office/drawing/2014/main" id="{1E99521D-A30D-6B49-0468-316DB3F59E1F}"/>
              </a:ext>
            </a:extLst>
          </p:cNvPr>
          <p:cNvPicPr>
            <a:picLocks noChangeAspect="1"/>
          </p:cNvPicPr>
          <p:nvPr/>
        </p:nvPicPr>
        <p:blipFill>
          <a:blip r:embed="rId3"/>
          <a:stretch>
            <a:fillRect/>
          </a:stretch>
        </p:blipFill>
        <p:spPr>
          <a:xfrm>
            <a:off x="3675750" y="530942"/>
            <a:ext cx="4840500" cy="629265"/>
          </a:xfrm>
          <a:prstGeom prst="rect">
            <a:avLst/>
          </a:prstGeom>
        </p:spPr>
      </p:pic>
    </p:spTree>
    <p:extLst>
      <p:ext uri="{BB962C8B-B14F-4D97-AF65-F5344CB8AC3E}">
        <p14:creationId xmlns:p14="http://schemas.microsoft.com/office/powerpoint/2010/main" val="288068883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71</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1_Office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Kyte</dc:creator>
  <cp:lastModifiedBy>Jim Kyte</cp:lastModifiedBy>
  <cp:revision>5</cp:revision>
  <dcterms:created xsi:type="dcterms:W3CDTF">2024-03-07T02:00:43Z</dcterms:created>
  <dcterms:modified xsi:type="dcterms:W3CDTF">2024-04-21T17:40:55Z</dcterms:modified>
</cp:coreProperties>
</file>