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9" r:id="rId23"/>
    <p:sldId id="280" r:id="rId24"/>
    <p:sldId id="281" r:id="rId25"/>
    <p:sldId id="274" r:id="rId26"/>
    <p:sldId id="275" r:id="rId27"/>
    <p:sldId id="276" r:id="rId28"/>
    <p:sldId id="277" r:id="rId29"/>
    <p:sldId id="27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4E0625-AF4F-47E3-9953-8B9BDFCA97B2}" v="2093" dt="2021-01-25T21:07:29.3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9" d="100"/>
          <a:sy n="119" d="100"/>
        </p:scale>
        <p:origin x="21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Song" userId="c2eb4c0e-3e35-4fea-86fe-5b7ae5c3049c" providerId="ADAL" clId="{F86C3BCC-B437-4F56-B597-936688EC0AD5}"/>
    <pc:docChg chg="modSld">
      <pc:chgData name="Michael Song" userId="c2eb4c0e-3e35-4fea-86fe-5b7ae5c3049c" providerId="ADAL" clId="{F86C3BCC-B437-4F56-B597-936688EC0AD5}" dt="2020-10-27T21:46:27.118" v="21" actId="1037"/>
      <pc:docMkLst>
        <pc:docMk/>
      </pc:docMkLst>
      <pc:sldChg chg="modSp mod">
        <pc:chgData name="Michael Song" userId="c2eb4c0e-3e35-4fea-86fe-5b7ae5c3049c" providerId="ADAL" clId="{F86C3BCC-B437-4F56-B597-936688EC0AD5}" dt="2020-10-27T21:46:27.118" v="21" actId="1037"/>
        <pc:sldMkLst>
          <pc:docMk/>
          <pc:sldMk cId="3174795183" sldId="256"/>
        </pc:sldMkLst>
        <pc:spChg chg="mod">
          <ac:chgData name="Michael Song" userId="c2eb4c0e-3e35-4fea-86fe-5b7ae5c3049c" providerId="ADAL" clId="{F86C3BCC-B437-4F56-B597-936688EC0AD5}" dt="2020-10-27T21:46:22.370" v="0" actId="1076"/>
          <ac:spMkLst>
            <pc:docMk/>
            <pc:sldMk cId="3174795183" sldId="256"/>
            <ac:spMk id="2" creationId="{A8116E7A-ED2E-4485-8369-82DF81AC9349}"/>
          </ac:spMkLst>
        </pc:spChg>
        <pc:picChg chg="mod">
          <ac:chgData name="Michael Song" userId="c2eb4c0e-3e35-4fea-86fe-5b7ae5c3049c" providerId="ADAL" clId="{F86C3BCC-B437-4F56-B597-936688EC0AD5}" dt="2020-10-27T21:46:27.118" v="21" actId="1037"/>
          <ac:picMkLst>
            <pc:docMk/>
            <pc:sldMk cId="3174795183" sldId="256"/>
            <ac:picMk id="4" creationId="{7B66C194-27F8-4159-A001-DB2F3783180A}"/>
          </ac:picMkLst>
        </pc:picChg>
      </pc:sldChg>
    </pc:docChg>
  </pc:docChgLst>
  <pc:docChgLst>
    <pc:chgData name="Maria Redpath" userId="78866460-3a3c-49f2-8d36-c9e88c350a06" providerId="ADAL" clId="{6486C65A-3F5B-448D-8B62-739CD5E72FAC}"/>
    <pc:docChg chg="addSld modSld">
      <pc:chgData name="Maria Redpath" userId="78866460-3a3c-49f2-8d36-c9e88c350a06" providerId="ADAL" clId="{6486C65A-3F5B-448D-8B62-739CD5E72FAC}" dt="2020-10-24T14:23:02.961" v="168"/>
      <pc:docMkLst>
        <pc:docMk/>
      </pc:docMkLst>
      <pc:sldChg chg="modSp add modAnim">
        <pc:chgData name="Maria Redpath" userId="78866460-3a3c-49f2-8d36-c9e88c350a06" providerId="ADAL" clId="{6486C65A-3F5B-448D-8B62-739CD5E72FAC}" dt="2020-10-24T14:00:01.672" v="12"/>
        <pc:sldMkLst>
          <pc:docMk/>
          <pc:sldMk cId="2912979772" sldId="262"/>
        </pc:sldMkLst>
        <pc:spChg chg="mod">
          <ac:chgData name="Maria Redpath" userId="78866460-3a3c-49f2-8d36-c9e88c350a06" providerId="ADAL" clId="{6486C65A-3F5B-448D-8B62-739CD5E72FAC}" dt="2020-10-24T13:58:45.211" v="4" actId="5793"/>
          <ac:spMkLst>
            <pc:docMk/>
            <pc:sldMk cId="2912979772" sldId="262"/>
            <ac:spMk id="2" creationId="{40CFAAA7-1D90-44C3-A959-3B2144438004}"/>
          </ac:spMkLst>
        </pc:spChg>
        <pc:spChg chg="mod">
          <ac:chgData name="Maria Redpath" userId="78866460-3a3c-49f2-8d36-c9e88c350a06" providerId="ADAL" clId="{6486C65A-3F5B-448D-8B62-739CD5E72FAC}" dt="2020-10-24T13:58:23.642" v="1"/>
          <ac:spMkLst>
            <pc:docMk/>
            <pc:sldMk cId="2912979772" sldId="262"/>
            <ac:spMk id="3" creationId="{93736244-5C75-4EC4-BA10-DA9616B10E25}"/>
          </ac:spMkLst>
        </pc:spChg>
      </pc:sldChg>
      <pc:sldChg chg="modSp add modAnim">
        <pc:chgData name="Maria Redpath" userId="78866460-3a3c-49f2-8d36-c9e88c350a06" providerId="ADAL" clId="{6486C65A-3F5B-448D-8B62-739CD5E72FAC}" dt="2020-10-24T14:05:27.452" v="27"/>
        <pc:sldMkLst>
          <pc:docMk/>
          <pc:sldMk cId="3098154880" sldId="263"/>
        </pc:sldMkLst>
        <pc:spChg chg="mod">
          <ac:chgData name="Maria Redpath" userId="78866460-3a3c-49f2-8d36-c9e88c350a06" providerId="ADAL" clId="{6486C65A-3F5B-448D-8B62-739CD5E72FAC}" dt="2020-10-24T14:03:56.251" v="16"/>
          <ac:spMkLst>
            <pc:docMk/>
            <pc:sldMk cId="3098154880" sldId="263"/>
            <ac:spMk id="2" creationId="{40CFAAA7-1D90-44C3-A959-3B2144438004}"/>
          </ac:spMkLst>
        </pc:spChg>
        <pc:spChg chg="mod">
          <ac:chgData name="Maria Redpath" userId="78866460-3a3c-49f2-8d36-c9e88c350a06" providerId="ADAL" clId="{6486C65A-3F5B-448D-8B62-739CD5E72FAC}" dt="2020-10-24T14:03:41.991" v="14"/>
          <ac:spMkLst>
            <pc:docMk/>
            <pc:sldMk cId="3098154880" sldId="263"/>
            <ac:spMk id="3" creationId="{93736244-5C75-4EC4-BA10-DA9616B10E25}"/>
          </ac:spMkLst>
        </pc:spChg>
      </pc:sldChg>
      <pc:sldChg chg="modSp add modAnim">
        <pc:chgData name="Maria Redpath" userId="78866460-3a3c-49f2-8d36-c9e88c350a06" providerId="ADAL" clId="{6486C65A-3F5B-448D-8B62-739CD5E72FAC}" dt="2020-10-24T14:07:10.140" v="39"/>
        <pc:sldMkLst>
          <pc:docMk/>
          <pc:sldMk cId="4116719482" sldId="264"/>
        </pc:sldMkLst>
        <pc:spChg chg="mod">
          <ac:chgData name="Maria Redpath" userId="78866460-3a3c-49f2-8d36-c9e88c350a06" providerId="ADAL" clId="{6486C65A-3F5B-448D-8B62-739CD5E72FAC}" dt="2020-10-24T14:06:30.439" v="35" actId="20577"/>
          <ac:spMkLst>
            <pc:docMk/>
            <pc:sldMk cId="4116719482" sldId="264"/>
            <ac:spMk id="2" creationId="{40CFAAA7-1D90-44C3-A959-3B2144438004}"/>
          </ac:spMkLst>
        </pc:spChg>
        <pc:spChg chg="mod">
          <ac:chgData name="Maria Redpath" userId="78866460-3a3c-49f2-8d36-c9e88c350a06" providerId="ADAL" clId="{6486C65A-3F5B-448D-8B62-739CD5E72FAC}" dt="2020-10-24T14:05:53.973" v="29"/>
          <ac:spMkLst>
            <pc:docMk/>
            <pc:sldMk cId="4116719482" sldId="264"/>
            <ac:spMk id="3" creationId="{93736244-5C75-4EC4-BA10-DA9616B10E25}"/>
          </ac:spMkLst>
        </pc:spChg>
      </pc:sldChg>
      <pc:sldChg chg="modSp add modAnim">
        <pc:chgData name="Maria Redpath" userId="78866460-3a3c-49f2-8d36-c9e88c350a06" providerId="ADAL" clId="{6486C65A-3F5B-448D-8B62-739CD5E72FAC}" dt="2020-10-24T14:08:52.477" v="50"/>
        <pc:sldMkLst>
          <pc:docMk/>
          <pc:sldMk cId="1011025362" sldId="265"/>
        </pc:sldMkLst>
        <pc:spChg chg="mod">
          <ac:chgData name="Maria Redpath" userId="78866460-3a3c-49f2-8d36-c9e88c350a06" providerId="ADAL" clId="{6486C65A-3F5B-448D-8B62-739CD5E72FAC}" dt="2020-10-24T14:08:01.189" v="43"/>
          <ac:spMkLst>
            <pc:docMk/>
            <pc:sldMk cId="1011025362" sldId="265"/>
            <ac:spMk id="2" creationId="{40CFAAA7-1D90-44C3-A959-3B2144438004}"/>
          </ac:spMkLst>
        </pc:spChg>
        <pc:spChg chg="mod">
          <ac:chgData name="Maria Redpath" userId="78866460-3a3c-49f2-8d36-c9e88c350a06" providerId="ADAL" clId="{6486C65A-3F5B-448D-8B62-739CD5E72FAC}" dt="2020-10-24T14:07:36.202" v="41"/>
          <ac:spMkLst>
            <pc:docMk/>
            <pc:sldMk cId="1011025362" sldId="265"/>
            <ac:spMk id="3" creationId="{93736244-5C75-4EC4-BA10-DA9616B10E25}"/>
          </ac:spMkLst>
        </pc:spChg>
      </pc:sldChg>
      <pc:sldChg chg="modSp add modAnim">
        <pc:chgData name="Maria Redpath" userId="78866460-3a3c-49f2-8d36-c9e88c350a06" providerId="ADAL" clId="{6486C65A-3F5B-448D-8B62-739CD5E72FAC}" dt="2020-10-24T14:10:08.435" v="60"/>
        <pc:sldMkLst>
          <pc:docMk/>
          <pc:sldMk cId="123666085" sldId="266"/>
        </pc:sldMkLst>
        <pc:spChg chg="mod">
          <ac:chgData name="Maria Redpath" userId="78866460-3a3c-49f2-8d36-c9e88c350a06" providerId="ADAL" clId="{6486C65A-3F5B-448D-8B62-739CD5E72FAC}" dt="2020-10-24T14:09:34.193" v="54"/>
          <ac:spMkLst>
            <pc:docMk/>
            <pc:sldMk cId="123666085" sldId="266"/>
            <ac:spMk id="2" creationId="{40CFAAA7-1D90-44C3-A959-3B2144438004}"/>
          </ac:spMkLst>
        </pc:spChg>
        <pc:spChg chg="mod">
          <ac:chgData name="Maria Redpath" userId="78866460-3a3c-49f2-8d36-c9e88c350a06" providerId="ADAL" clId="{6486C65A-3F5B-448D-8B62-739CD5E72FAC}" dt="2020-10-24T14:09:16.912" v="52"/>
          <ac:spMkLst>
            <pc:docMk/>
            <pc:sldMk cId="123666085" sldId="266"/>
            <ac:spMk id="3" creationId="{93736244-5C75-4EC4-BA10-DA9616B10E25}"/>
          </ac:spMkLst>
        </pc:spChg>
      </pc:sldChg>
      <pc:sldChg chg="modSp add modAnim">
        <pc:chgData name="Maria Redpath" userId="78866460-3a3c-49f2-8d36-c9e88c350a06" providerId="ADAL" clId="{6486C65A-3F5B-448D-8B62-739CD5E72FAC}" dt="2020-10-24T14:11:20.571" v="75"/>
        <pc:sldMkLst>
          <pc:docMk/>
          <pc:sldMk cId="2028942960" sldId="267"/>
        </pc:sldMkLst>
        <pc:spChg chg="mod">
          <ac:chgData name="Maria Redpath" userId="78866460-3a3c-49f2-8d36-c9e88c350a06" providerId="ADAL" clId="{6486C65A-3F5B-448D-8B62-739CD5E72FAC}" dt="2020-10-24T14:11:01.272" v="72" actId="6549"/>
          <ac:spMkLst>
            <pc:docMk/>
            <pc:sldMk cId="2028942960" sldId="267"/>
            <ac:spMk id="2" creationId="{40CFAAA7-1D90-44C3-A959-3B2144438004}"/>
          </ac:spMkLst>
        </pc:spChg>
        <pc:spChg chg="mod">
          <ac:chgData name="Maria Redpath" userId="78866460-3a3c-49f2-8d36-c9e88c350a06" providerId="ADAL" clId="{6486C65A-3F5B-448D-8B62-739CD5E72FAC}" dt="2020-10-24T14:10:27.840" v="62"/>
          <ac:spMkLst>
            <pc:docMk/>
            <pc:sldMk cId="2028942960" sldId="267"/>
            <ac:spMk id="3" creationId="{93736244-5C75-4EC4-BA10-DA9616B10E25}"/>
          </ac:spMkLst>
        </pc:spChg>
      </pc:sldChg>
      <pc:sldChg chg="modSp add modAnim">
        <pc:chgData name="Maria Redpath" userId="78866460-3a3c-49f2-8d36-c9e88c350a06" providerId="ADAL" clId="{6486C65A-3F5B-448D-8B62-739CD5E72FAC}" dt="2020-10-24T14:12:20.692" v="83"/>
        <pc:sldMkLst>
          <pc:docMk/>
          <pc:sldMk cId="3647096333" sldId="268"/>
        </pc:sldMkLst>
        <pc:spChg chg="mod">
          <ac:chgData name="Maria Redpath" userId="78866460-3a3c-49f2-8d36-c9e88c350a06" providerId="ADAL" clId="{6486C65A-3F5B-448D-8B62-739CD5E72FAC}" dt="2020-10-24T14:11:56.162" v="79"/>
          <ac:spMkLst>
            <pc:docMk/>
            <pc:sldMk cId="3647096333" sldId="268"/>
            <ac:spMk id="2" creationId="{40CFAAA7-1D90-44C3-A959-3B2144438004}"/>
          </ac:spMkLst>
        </pc:spChg>
        <pc:spChg chg="mod">
          <ac:chgData name="Maria Redpath" userId="78866460-3a3c-49f2-8d36-c9e88c350a06" providerId="ADAL" clId="{6486C65A-3F5B-448D-8B62-739CD5E72FAC}" dt="2020-10-24T14:11:43.246" v="77"/>
          <ac:spMkLst>
            <pc:docMk/>
            <pc:sldMk cId="3647096333" sldId="268"/>
            <ac:spMk id="3" creationId="{93736244-5C75-4EC4-BA10-DA9616B10E25}"/>
          </ac:spMkLst>
        </pc:spChg>
      </pc:sldChg>
      <pc:sldChg chg="modSp add modAnim">
        <pc:chgData name="Maria Redpath" userId="78866460-3a3c-49f2-8d36-c9e88c350a06" providerId="ADAL" clId="{6486C65A-3F5B-448D-8B62-739CD5E72FAC}" dt="2020-10-24T14:14:07.312" v="97"/>
        <pc:sldMkLst>
          <pc:docMk/>
          <pc:sldMk cId="3035190235" sldId="269"/>
        </pc:sldMkLst>
        <pc:spChg chg="mod">
          <ac:chgData name="Maria Redpath" userId="78866460-3a3c-49f2-8d36-c9e88c350a06" providerId="ADAL" clId="{6486C65A-3F5B-448D-8B62-739CD5E72FAC}" dt="2020-10-24T14:13:52.659" v="94" actId="20577"/>
          <ac:spMkLst>
            <pc:docMk/>
            <pc:sldMk cId="3035190235" sldId="269"/>
            <ac:spMk id="2" creationId="{40CFAAA7-1D90-44C3-A959-3B2144438004}"/>
          </ac:spMkLst>
        </pc:spChg>
        <pc:spChg chg="mod">
          <ac:chgData name="Maria Redpath" userId="78866460-3a3c-49f2-8d36-c9e88c350a06" providerId="ADAL" clId="{6486C65A-3F5B-448D-8B62-739CD5E72FAC}" dt="2020-10-24T14:12:53.451" v="87" actId="20577"/>
          <ac:spMkLst>
            <pc:docMk/>
            <pc:sldMk cId="3035190235" sldId="269"/>
            <ac:spMk id="3" creationId="{93736244-5C75-4EC4-BA10-DA9616B10E25}"/>
          </ac:spMkLst>
        </pc:spChg>
      </pc:sldChg>
      <pc:sldChg chg="modSp add modAnim">
        <pc:chgData name="Maria Redpath" userId="78866460-3a3c-49f2-8d36-c9e88c350a06" providerId="ADAL" clId="{6486C65A-3F5B-448D-8B62-739CD5E72FAC}" dt="2020-10-24T14:15:04.590" v="106"/>
        <pc:sldMkLst>
          <pc:docMk/>
          <pc:sldMk cId="2228518465" sldId="270"/>
        </pc:sldMkLst>
        <pc:spChg chg="mod">
          <ac:chgData name="Maria Redpath" userId="78866460-3a3c-49f2-8d36-c9e88c350a06" providerId="ADAL" clId="{6486C65A-3F5B-448D-8B62-739CD5E72FAC}" dt="2020-10-24T14:14:40.311" v="101"/>
          <ac:spMkLst>
            <pc:docMk/>
            <pc:sldMk cId="2228518465" sldId="270"/>
            <ac:spMk id="2" creationId="{40CFAAA7-1D90-44C3-A959-3B2144438004}"/>
          </ac:spMkLst>
        </pc:spChg>
        <pc:spChg chg="mod">
          <ac:chgData name="Maria Redpath" userId="78866460-3a3c-49f2-8d36-c9e88c350a06" providerId="ADAL" clId="{6486C65A-3F5B-448D-8B62-739CD5E72FAC}" dt="2020-10-24T14:14:28.386" v="99"/>
          <ac:spMkLst>
            <pc:docMk/>
            <pc:sldMk cId="2228518465" sldId="270"/>
            <ac:spMk id="3" creationId="{93736244-5C75-4EC4-BA10-DA9616B10E25}"/>
          </ac:spMkLst>
        </pc:spChg>
      </pc:sldChg>
      <pc:sldChg chg="modSp add modAnim">
        <pc:chgData name="Maria Redpath" userId="78866460-3a3c-49f2-8d36-c9e88c350a06" providerId="ADAL" clId="{6486C65A-3F5B-448D-8B62-739CD5E72FAC}" dt="2020-10-24T14:16:16.512" v="112"/>
        <pc:sldMkLst>
          <pc:docMk/>
          <pc:sldMk cId="539507192" sldId="271"/>
        </pc:sldMkLst>
        <pc:spChg chg="mod">
          <ac:chgData name="Maria Redpath" userId="78866460-3a3c-49f2-8d36-c9e88c350a06" providerId="ADAL" clId="{6486C65A-3F5B-448D-8B62-739CD5E72FAC}" dt="2020-10-24T14:16:05.577" v="111" actId="6549"/>
          <ac:spMkLst>
            <pc:docMk/>
            <pc:sldMk cId="539507192" sldId="271"/>
            <ac:spMk id="2" creationId="{40CFAAA7-1D90-44C3-A959-3B2144438004}"/>
          </ac:spMkLst>
        </pc:spChg>
        <pc:spChg chg="mod">
          <ac:chgData name="Maria Redpath" userId="78866460-3a3c-49f2-8d36-c9e88c350a06" providerId="ADAL" clId="{6486C65A-3F5B-448D-8B62-739CD5E72FAC}" dt="2020-10-24T14:15:38.469" v="108"/>
          <ac:spMkLst>
            <pc:docMk/>
            <pc:sldMk cId="539507192" sldId="271"/>
            <ac:spMk id="3" creationId="{93736244-5C75-4EC4-BA10-DA9616B10E25}"/>
          </ac:spMkLst>
        </pc:spChg>
      </pc:sldChg>
      <pc:sldChg chg="modSp add modAnim">
        <pc:chgData name="Maria Redpath" userId="78866460-3a3c-49f2-8d36-c9e88c350a06" providerId="ADAL" clId="{6486C65A-3F5B-448D-8B62-739CD5E72FAC}" dt="2020-10-24T14:17:40.787" v="122"/>
        <pc:sldMkLst>
          <pc:docMk/>
          <pc:sldMk cId="1716847110" sldId="272"/>
        </pc:sldMkLst>
        <pc:spChg chg="mod">
          <ac:chgData name="Maria Redpath" userId="78866460-3a3c-49f2-8d36-c9e88c350a06" providerId="ADAL" clId="{6486C65A-3F5B-448D-8B62-739CD5E72FAC}" dt="2020-10-24T14:17:08.663" v="115" actId="6549"/>
          <ac:spMkLst>
            <pc:docMk/>
            <pc:sldMk cId="1716847110" sldId="272"/>
            <ac:spMk id="2" creationId="{40CFAAA7-1D90-44C3-A959-3B2144438004}"/>
          </ac:spMkLst>
        </pc:spChg>
      </pc:sldChg>
      <pc:sldChg chg="modSp add modAnim">
        <pc:chgData name="Maria Redpath" userId="78866460-3a3c-49f2-8d36-c9e88c350a06" providerId="ADAL" clId="{6486C65A-3F5B-448D-8B62-739CD5E72FAC}" dt="2020-10-24T14:18:41.744" v="131"/>
        <pc:sldMkLst>
          <pc:docMk/>
          <pc:sldMk cId="1437562729" sldId="273"/>
        </pc:sldMkLst>
        <pc:spChg chg="mod">
          <ac:chgData name="Maria Redpath" userId="78866460-3a3c-49f2-8d36-c9e88c350a06" providerId="ADAL" clId="{6486C65A-3F5B-448D-8B62-739CD5E72FAC}" dt="2020-10-24T14:18:05.607" v="124"/>
          <ac:spMkLst>
            <pc:docMk/>
            <pc:sldMk cId="1437562729" sldId="273"/>
            <ac:spMk id="2" creationId="{40CFAAA7-1D90-44C3-A959-3B2144438004}"/>
          </ac:spMkLst>
        </pc:spChg>
      </pc:sldChg>
      <pc:sldChg chg="modSp add modAnim">
        <pc:chgData name="Maria Redpath" userId="78866460-3a3c-49f2-8d36-c9e88c350a06" providerId="ADAL" clId="{6486C65A-3F5B-448D-8B62-739CD5E72FAC}" dt="2020-10-24T14:19:42.609" v="140"/>
        <pc:sldMkLst>
          <pc:docMk/>
          <pc:sldMk cId="1637501245" sldId="274"/>
        </pc:sldMkLst>
        <pc:spChg chg="mod">
          <ac:chgData name="Maria Redpath" userId="78866460-3a3c-49f2-8d36-c9e88c350a06" providerId="ADAL" clId="{6486C65A-3F5B-448D-8B62-739CD5E72FAC}" dt="2020-10-24T14:19:18.610" v="135"/>
          <ac:spMkLst>
            <pc:docMk/>
            <pc:sldMk cId="1637501245" sldId="274"/>
            <ac:spMk id="2" creationId="{40CFAAA7-1D90-44C3-A959-3B2144438004}"/>
          </ac:spMkLst>
        </pc:spChg>
        <pc:spChg chg="mod">
          <ac:chgData name="Maria Redpath" userId="78866460-3a3c-49f2-8d36-c9e88c350a06" providerId="ADAL" clId="{6486C65A-3F5B-448D-8B62-739CD5E72FAC}" dt="2020-10-24T14:19:03.693" v="133"/>
          <ac:spMkLst>
            <pc:docMk/>
            <pc:sldMk cId="1637501245" sldId="274"/>
            <ac:spMk id="3" creationId="{93736244-5C75-4EC4-BA10-DA9616B10E25}"/>
          </ac:spMkLst>
        </pc:spChg>
      </pc:sldChg>
      <pc:sldChg chg="modSp add modAnim">
        <pc:chgData name="Maria Redpath" userId="78866460-3a3c-49f2-8d36-c9e88c350a06" providerId="ADAL" clId="{6486C65A-3F5B-448D-8B62-739CD5E72FAC}" dt="2020-10-24T14:20:35.358" v="149" actId="20577"/>
        <pc:sldMkLst>
          <pc:docMk/>
          <pc:sldMk cId="204504754" sldId="275"/>
        </pc:sldMkLst>
        <pc:spChg chg="mod">
          <ac:chgData name="Maria Redpath" userId="78866460-3a3c-49f2-8d36-c9e88c350a06" providerId="ADAL" clId="{6486C65A-3F5B-448D-8B62-739CD5E72FAC}" dt="2020-10-24T14:20:07.034" v="142"/>
          <ac:spMkLst>
            <pc:docMk/>
            <pc:sldMk cId="204504754" sldId="275"/>
            <ac:spMk id="2" creationId="{40CFAAA7-1D90-44C3-A959-3B2144438004}"/>
          </ac:spMkLst>
        </pc:spChg>
        <pc:spChg chg="mod">
          <ac:chgData name="Maria Redpath" userId="78866460-3a3c-49f2-8d36-c9e88c350a06" providerId="ADAL" clId="{6486C65A-3F5B-448D-8B62-739CD5E72FAC}" dt="2020-10-24T14:20:35.358" v="149" actId="20577"/>
          <ac:spMkLst>
            <pc:docMk/>
            <pc:sldMk cId="204504754" sldId="275"/>
            <ac:spMk id="3" creationId="{93736244-5C75-4EC4-BA10-DA9616B10E25}"/>
          </ac:spMkLst>
        </pc:spChg>
      </pc:sldChg>
      <pc:sldChg chg="modSp add modAnim">
        <pc:chgData name="Maria Redpath" userId="78866460-3a3c-49f2-8d36-c9e88c350a06" providerId="ADAL" clId="{6486C65A-3F5B-448D-8B62-739CD5E72FAC}" dt="2020-10-24T14:21:28.264" v="158"/>
        <pc:sldMkLst>
          <pc:docMk/>
          <pc:sldMk cId="2816222297" sldId="276"/>
        </pc:sldMkLst>
        <pc:spChg chg="mod">
          <ac:chgData name="Maria Redpath" userId="78866460-3a3c-49f2-8d36-c9e88c350a06" providerId="ADAL" clId="{6486C65A-3F5B-448D-8B62-739CD5E72FAC}" dt="2020-10-24T14:20:56.708" v="152"/>
          <ac:spMkLst>
            <pc:docMk/>
            <pc:sldMk cId="2816222297" sldId="276"/>
            <ac:spMk id="2" creationId="{40CFAAA7-1D90-44C3-A959-3B2144438004}"/>
          </ac:spMkLst>
        </pc:spChg>
      </pc:sldChg>
      <pc:sldChg chg="modSp add modAnim">
        <pc:chgData name="Maria Redpath" userId="78866460-3a3c-49f2-8d36-c9e88c350a06" providerId="ADAL" clId="{6486C65A-3F5B-448D-8B62-739CD5E72FAC}" dt="2020-10-24T14:22:19.818" v="164"/>
        <pc:sldMkLst>
          <pc:docMk/>
          <pc:sldMk cId="3098202881" sldId="277"/>
        </pc:sldMkLst>
        <pc:spChg chg="mod">
          <ac:chgData name="Maria Redpath" userId="78866460-3a3c-49f2-8d36-c9e88c350a06" providerId="ADAL" clId="{6486C65A-3F5B-448D-8B62-739CD5E72FAC}" dt="2020-10-24T14:22:10.653" v="163" actId="6549"/>
          <ac:spMkLst>
            <pc:docMk/>
            <pc:sldMk cId="3098202881" sldId="277"/>
            <ac:spMk id="2" creationId="{40CFAAA7-1D90-44C3-A959-3B2144438004}"/>
          </ac:spMkLst>
        </pc:spChg>
      </pc:sldChg>
      <pc:sldChg chg="modSp add modAnim">
        <pc:chgData name="Maria Redpath" userId="78866460-3a3c-49f2-8d36-c9e88c350a06" providerId="ADAL" clId="{6486C65A-3F5B-448D-8B62-739CD5E72FAC}" dt="2020-10-24T14:23:02.961" v="168"/>
        <pc:sldMkLst>
          <pc:docMk/>
          <pc:sldMk cId="1722006295" sldId="278"/>
        </pc:sldMkLst>
        <pc:spChg chg="mod">
          <ac:chgData name="Maria Redpath" userId="78866460-3a3c-49f2-8d36-c9e88c350a06" providerId="ADAL" clId="{6486C65A-3F5B-448D-8B62-739CD5E72FAC}" dt="2020-10-24T14:22:56.051" v="167"/>
          <ac:spMkLst>
            <pc:docMk/>
            <pc:sldMk cId="1722006295" sldId="278"/>
            <ac:spMk id="2" creationId="{40CFAAA7-1D90-44C3-A959-3B2144438004}"/>
          </ac:spMkLst>
        </pc:spChg>
        <pc:spChg chg="mod">
          <ac:chgData name="Maria Redpath" userId="78866460-3a3c-49f2-8d36-c9e88c350a06" providerId="ADAL" clId="{6486C65A-3F5B-448D-8B62-739CD5E72FAC}" dt="2020-10-24T14:22:45.189" v="166"/>
          <ac:spMkLst>
            <pc:docMk/>
            <pc:sldMk cId="1722006295" sldId="278"/>
            <ac:spMk id="3" creationId="{93736244-5C75-4EC4-BA10-DA9616B10E25}"/>
          </ac:spMkLst>
        </pc:spChg>
      </pc:sldChg>
    </pc:docChg>
  </pc:docChgLst>
  <pc:docChgLst>
    <pc:chgData name="Maria Redpath" userId="78866460-3a3c-49f2-8d36-c9e88c350a06" providerId="ADAL" clId="{DBB3468E-0788-4172-82B7-C3F677451724}"/>
    <pc:docChg chg="custSel addSld modSld">
      <pc:chgData name="Maria Redpath" userId="78866460-3a3c-49f2-8d36-c9e88c350a06" providerId="ADAL" clId="{DBB3468E-0788-4172-82B7-C3F677451724}" dt="2020-10-23T22:41:10.105" v="69"/>
      <pc:docMkLst>
        <pc:docMk/>
      </pc:docMkLst>
      <pc:sldChg chg="addSp delSp modSp">
        <pc:chgData name="Maria Redpath" userId="78866460-3a3c-49f2-8d36-c9e88c350a06" providerId="ADAL" clId="{DBB3468E-0788-4172-82B7-C3F677451724}" dt="2020-10-23T22:30:30.206" v="8" actId="1076"/>
        <pc:sldMkLst>
          <pc:docMk/>
          <pc:sldMk cId="3174795183" sldId="256"/>
        </pc:sldMkLst>
        <pc:spChg chg="mod">
          <ac:chgData name="Maria Redpath" userId="78866460-3a3c-49f2-8d36-c9e88c350a06" providerId="ADAL" clId="{DBB3468E-0788-4172-82B7-C3F677451724}" dt="2020-10-23T22:30:23.066" v="7" actId="1076"/>
          <ac:spMkLst>
            <pc:docMk/>
            <pc:sldMk cId="3174795183" sldId="256"/>
            <ac:spMk id="2" creationId="{A8116E7A-ED2E-4485-8369-82DF81AC9349}"/>
          </ac:spMkLst>
        </pc:spChg>
        <pc:spChg chg="del">
          <ac:chgData name="Maria Redpath" userId="78866460-3a3c-49f2-8d36-c9e88c350a06" providerId="ADAL" clId="{DBB3468E-0788-4172-82B7-C3F677451724}" dt="2020-10-23T22:29:54.055" v="3" actId="478"/>
          <ac:spMkLst>
            <pc:docMk/>
            <pc:sldMk cId="3174795183" sldId="256"/>
            <ac:spMk id="3" creationId="{2129D98D-341B-4DC5-8416-9D2D170D89CD}"/>
          </ac:spMkLst>
        </pc:spChg>
        <pc:picChg chg="add mod">
          <ac:chgData name="Maria Redpath" userId="78866460-3a3c-49f2-8d36-c9e88c350a06" providerId="ADAL" clId="{DBB3468E-0788-4172-82B7-C3F677451724}" dt="2020-10-23T22:30:30.206" v="8" actId="1076"/>
          <ac:picMkLst>
            <pc:docMk/>
            <pc:sldMk cId="3174795183" sldId="256"/>
            <ac:picMk id="4" creationId="{7B66C194-27F8-4159-A001-DB2F3783180A}"/>
          </ac:picMkLst>
        </pc:picChg>
      </pc:sldChg>
      <pc:sldChg chg="addSp modSp add">
        <pc:chgData name="Maria Redpath" userId="78866460-3a3c-49f2-8d36-c9e88c350a06" providerId="ADAL" clId="{DBB3468E-0788-4172-82B7-C3F677451724}" dt="2020-10-23T22:32:08.135" v="17" actId="1076"/>
        <pc:sldMkLst>
          <pc:docMk/>
          <pc:sldMk cId="2738445345" sldId="257"/>
        </pc:sldMkLst>
        <pc:spChg chg="add mod">
          <ac:chgData name="Maria Redpath" userId="78866460-3a3c-49f2-8d36-c9e88c350a06" providerId="ADAL" clId="{DBB3468E-0788-4172-82B7-C3F677451724}" dt="2020-10-23T22:32:03.448" v="16" actId="1076"/>
          <ac:spMkLst>
            <pc:docMk/>
            <pc:sldMk cId="2738445345" sldId="257"/>
            <ac:spMk id="2" creationId="{40CFAAA7-1D90-44C3-A959-3B2144438004}"/>
          </ac:spMkLst>
        </pc:spChg>
        <pc:spChg chg="add mod">
          <ac:chgData name="Maria Redpath" userId="78866460-3a3c-49f2-8d36-c9e88c350a06" providerId="ADAL" clId="{DBB3468E-0788-4172-82B7-C3F677451724}" dt="2020-10-23T22:32:08.135" v="17" actId="1076"/>
          <ac:spMkLst>
            <pc:docMk/>
            <pc:sldMk cId="2738445345" sldId="257"/>
            <ac:spMk id="3" creationId="{93736244-5C75-4EC4-BA10-DA9616B10E25}"/>
          </ac:spMkLst>
        </pc:spChg>
      </pc:sldChg>
      <pc:sldChg chg="modSp add modAnim">
        <pc:chgData name="Maria Redpath" userId="78866460-3a3c-49f2-8d36-c9e88c350a06" providerId="ADAL" clId="{DBB3468E-0788-4172-82B7-C3F677451724}" dt="2020-10-23T22:34:09.245" v="26"/>
        <pc:sldMkLst>
          <pc:docMk/>
          <pc:sldMk cId="4130026805" sldId="258"/>
        </pc:sldMkLst>
        <pc:spChg chg="mod">
          <ac:chgData name="Maria Redpath" userId="78866460-3a3c-49f2-8d36-c9e88c350a06" providerId="ADAL" clId="{DBB3468E-0788-4172-82B7-C3F677451724}" dt="2020-10-23T22:32:56.664" v="20"/>
          <ac:spMkLst>
            <pc:docMk/>
            <pc:sldMk cId="4130026805" sldId="258"/>
            <ac:spMk id="2" creationId="{40CFAAA7-1D90-44C3-A959-3B2144438004}"/>
          </ac:spMkLst>
        </pc:spChg>
        <pc:spChg chg="mod">
          <ac:chgData name="Maria Redpath" userId="78866460-3a3c-49f2-8d36-c9e88c350a06" providerId="ADAL" clId="{DBB3468E-0788-4172-82B7-C3F677451724}" dt="2020-10-23T22:32:44.631" v="19"/>
          <ac:spMkLst>
            <pc:docMk/>
            <pc:sldMk cId="4130026805" sldId="258"/>
            <ac:spMk id="3" creationId="{93736244-5C75-4EC4-BA10-DA9616B10E25}"/>
          </ac:spMkLst>
        </pc:spChg>
      </pc:sldChg>
      <pc:sldChg chg="modSp add modAnim">
        <pc:chgData name="Maria Redpath" userId="78866460-3a3c-49f2-8d36-c9e88c350a06" providerId="ADAL" clId="{DBB3468E-0788-4172-82B7-C3F677451724}" dt="2020-10-23T22:37:23.432" v="43" actId="1076"/>
        <pc:sldMkLst>
          <pc:docMk/>
          <pc:sldMk cId="4277229067" sldId="259"/>
        </pc:sldMkLst>
        <pc:spChg chg="mod">
          <ac:chgData name="Maria Redpath" userId="78866460-3a3c-49f2-8d36-c9e88c350a06" providerId="ADAL" clId="{DBB3468E-0788-4172-82B7-C3F677451724}" dt="2020-10-23T22:37:23.432" v="43" actId="1076"/>
          <ac:spMkLst>
            <pc:docMk/>
            <pc:sldMk cId="4277229067" sldId="259"/>
            <ac:spMk id="2" creationId="{40CFAAA7-1D90-44C3-A959-3B2144438004}"/>
          </ac:spMkLst>
        </pc:spChg>
        <pc:spChg chg="mod">
          <ac:chgData name="Maria Redpath" userId="78866460-3a3c-49f2-8d36-c9e88c350a06" providerId="ADAL" clId="{DBB3468E-0788-4172-82B7-C3F677451724}" dt="2020-10-23T22:37:17.331" v="42" actId="1076"/>
          <ac:spMkLst>
            <pc:docMk/>
            <pc:sldMk cId="4277229067" sldId="259"/>
            <ac:spMk id="3" creationId="{93736244-5C75-4EC4-BA10-DA9616B10E25}"/>
          </ac:spMkLst>
        </pc:spChg>
      </pc:sldChg>
      <pc:sldChg chg="modSp add modAnim">
        <pc:chgData name="Maria Redpath" userId="78866460-3a3c-49f2-8d36-c9e88c350a06" providerId="ADAL" clId="{DBB3468E-0788-4172-82B7-C3F677451724}" dt="2020-10-23T22:39:22.699" v="57" actId="20577"/>
        <pc:sldMkLst>
          <pc:docMk/>
          <pc:sldMk cId="525240981" sldId="260"/>
        </pc:sldMkLst>
        <pc:spChg chg="mod">
          <ac:chgData name="Maria Redpath" userId="78866460-3a3c-49f2-8d36-c9e88c350a06" providerId="ADAL" clId="{DBB3468E-0788-4172-82B7-C3F677451724}" dt="2020-10-23T22:39:22.699" v="57" actId="20577"/>
          <ac:spMkLst>
            <pc:docMk/>
            <pc:sldMk cId="525240981" sldId="260"/>
            <ac:spMk id="2" creationId="{40CFAAA7-1D90-44C3-A959-3B2144438004}"/>
          </ac:spMkLst>
        </pc:spChg>
        <pc:spChg chg="mod">
          <ac:chgData name="Maria Redpath" userId="78866460-3a3c-49f2-8d36-c9e88c350a06" providerId="ADAL" clId="{DBB3468E-0788-4172-82B7-C3F677451724}" dt="2020-10-23T22:38:09.029" v="45"/>
          <ac:spMkLst>
            <pc:docMk/>
            <pc:sldMk cId="525240981" sldId="260"/>
            <ac:spMk id="3" creationId="{93736244-5C75-4EC4-BA10-DA9616B10E25}"/>
          </ac:spMkLst>
        </pc:spChg>
      </pc:sldChg>
      <pc:sldChg chg="modSp add modAnim">
        <pc:chgData name="Maria Redpath" userId="78866460-3a3c-49f2-8d36-c9e88c350a06" providerId="ADAL" clId="{DBB3468E-0788-4172-82B7-C3F677451724}" dt="2020-10-23T22:41:10.105" v="69"/>
        <pc:sldMkLst>
          <pc:docMk/>
          <pc:sldMk cId="140266019" sldId="261"/>
        </pc:sldMkLst>
        <pc:spChg chg="mod">
          <ac:chgData name="Maria Redpath" userId="78866460-3a3c-49f2-8d36-c9e88c350a06" providerId="ADAL" clId="{DBB3468E-0788-4172-82B7-C3F677451724}" dt="2020-10-23T22:40:24.311" v="61"/>
          <ac:spMkLst>
            <pc:docMk/>
            <pc:sldMk cId="140266019" sldId="261"/>
            <ac:spMk id="2" creationId="{40CFAAA7-1D90-44C3-A959-3B2144438004}"/>
          </ac:spMkLst>
        </pc:spChg>
        <pc:spChg chg="mod">
          <ac:chgData name="Maria Redpath" userId="78866460-3a3c-49f2-8d36-c9e88c350a06" providerId="ADAL" clId="{DBB3468E-0788-4172-82B7-C3F677451724}" dt="2020-10-23T22:40:05.489" v="59"/>
          <ac:spMkLst>
            <pc:docMk/>
            <pc:sldMk cId="140266019" sldId="261"/>
            <ac:spMk id="3" creationId="{93736244-5C75-4EC4-BA10-DA9616B10E25}"/>
          </ac:spMkLst>
        </pc:spChg>
      </pc:sldChg>
    </pc:docChg>
  </pc:docChgLst>
  <pc:docChgLst>
    <pc:chgData name="Michael Song" userId="c2eb4c0e-3e35-4fea-86fe-5b7ae5c3049c" providerId="ADAL" clId="{C44E0625-AF4F-47E3-9953-8B9BDFCA97B2}"/>
    <pc:docChg chg="undo custSel addSld modSld sldOrd">
      <pc:chgData name="Michael Song" userId="c2eb4c0e-3e35-4fea-86fe-5b7ae5c3049c" providerId="ADAL" clId="{C44E0625-AF4F-47E3-9953-8B9BDFCA97B2}" dt="2021-01-25T21:07:29.361" v="2086" actId="20577"/>
      <pc:docMkLst>
        <pc:docMk/>
      </pc:docMkLst>
      <pc:sldChg chg="addSp delSp modSp mod modAnim">
        <pc:chgData name="Michael Song" userId="c2eb4c0e-3e35-4fea-86fe-5b7ae5c3049c" providerId="ADAL" clId="{C44E0625-AF4F-47E3-9953-8B9BDFCA97B2}" dt="2021-01-25T21:07:23.362" v="2082" actId="20577"/>
        <pc:sldMkLst>
          <pc:docMk/>
          <pc:sldMk cId="1437562729" sldId="273"/>
        </pc:sldMkLst>
        <pc:spChg chg="mod">
          <ac:chgData name="Michael Song" userId="c2eb4c0e-3e35-4fea-86fe-5b7ae5c3049c" providerId="ADAL" clId="{C44E0625-AF4F-47E3-9953-8B9BDFCA97B2}" dt="2021-01-25T21:07:23.362" v="2082" actId="20577"/>
          <ac:spMkLst>
            <pc:docMk/>
            <pc:sldMk cId="1437562729" sldId="273"/>
            <ac:spMk id="2" creationId="{40CFAAA7-1D90-44C3-A959-3B2144438004}"/>
          </ac:spMkLst>
        </pc:spChg>
        <pc:spChg chg="add del">
          <ac:chgData name="Michael Song" userId="c2eb4c0e-3e35-4fea-86fe-5b7ae5c3049c" providerId="ADAL" clId="{C44E0625-AF4F-47E3-9953-8B9BDFCA97B2}" dt="2021-01-25T19:18:10.516" v="250" actId="22"/>
          <ac:spMkLst>
            <pc:docMk/>
            <pc:sldMk cId="1437562729" sldId="273"/>
            <ac:spMk id="5" creationId="{BC521B36-EBA0-41BE-B6FB-AA0010C67D59}"/>
          </ac:spMkLst>
        </pc:spChg>
      </pc:sldChg>
      <pc:sldChg chg="modSp add ord modAnim">
        <pc:chgData name="Michael Song" userId="c2eb4c0e-3e35-4fea-86fe-5b7ae5c3049c" providerId="ADAL" clId="{C44E0625-AF4F-47E3-9953-8B9BDFCA97B2}" dt="2021-01-25T21:07:29.361" v="2086" actId="20577"/>
        <pc:sldMkLst>
          <pc:docMk/>
          <pc:sldMk cId="1011032489" sldId="279"/>
        </pc:sldMkLst>
        <pc:spChg chg="mod">
          <ac:chgData name="Michael Song" userId="c2eb4c0e-3e35-4fea-86fe-5b7ae5c3049c" providerId="ADAL" clId="{C44E0625-AF4F-47E3-9953-8B9BDFCA97B2}" dt="2021-01-25T21:07:29.361" v="2086" actId="20577"/>
          <ac:spMkLst>
            <pc:docMk/>
            <pc:sldMk cId="1011032489" sldId="279"/>
            <ac:spMk id="2" creationId="{40CFAAA7-1D90-44C3-A959-3B2144438004}"/>
          </ac:spMkLst>
        </pc:spChg>
      </pc:sldChg>
      <pc:sldChg chg="modSp add modAnim">
        <pc:chgData name="Michael Song" userId="c2eb4c0e-3e35-4fea-86fe-5b7ae5c3049c" providerId="ADAL" clId="{C44E0625-AF4F-47E3-9953-8B9BDFCA97B2}" dt="2021-01-25T20:54:22.951" v="1086" actId="20577"/>
        <pc:sldMkLst>
          <pc:docMk/>
          <pc:sldMk cId="1213987617" sldId="280"/>
        </pc:sldMkLst>
        <pc:spChg chg="mod">
          <ac:chgData name="Michael Song" userId="c2eb4c0e-3e35-4fea-86fe-5b7ae5c3049c" providerId="ADAL" clId="{C44E0625-AF4F-47E3-9953-8B9BDFCA97B2}" dt="2021-01-25T20:54:22.951" v="1086" actId="20577"/>
          <ac:spMkLst>
            <pc:docMk/>
            <pc:sldMk cId="1213987617" sldId="280"/>
            <ac:spMk id="2" creationId="{40CFAAA7-1D90-44C3-A959-3B2144438004}"/>
          </ac:spMkLst>
        </pc:spChg>
      </pc:sldChg>
      <pc:sldChg chg="modSp add modAnim">
        <pc:chgData name="Michael Song" userId="c2eb4c0e-3e35-4fea-86fe-5b7ae5c3049c" providerId="ADAL" clId="{C44E0625-AF4F-47E3-9953-8B9BDFCA97B2}" dt="2021-01-25T21:04:34.487" v="2072" actId="20577"/>
        <pc:sldMkLst>
          <pc:docMk/>
          <pc:sldMk cId="1453089025" sldId="281"/>
        </pc:sldMkLst>
        <pc:spChg chg="mod">
          <ac:chgData name="Michael Song" userId="c2eb4c0e-3e35-4fea-86fe-5b7ae5c3049c" providerId="ADAL" clId="{C44E0625-AF4F-47E3-9953-8B9BDFCA97B2}" dt="2021-01-25T21:04:34.487" v="2072" actId="20577"/>
          <ac:spMkLst>
            <pc:docMk/>
            <pc:sldMk cId="1453089025" sldId="281"/>
            <ac:spMk id="2" creationId="{40CFAAA7-1D90-44C3-A959-3B214443800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DF00D-77C5-4F2C-ABBD-16679A89C725}"/>
              </a:ext>
            </a:extLst>
          </p:cNvPr>
          <p:cNvSpPr>
            <a:spLocks noGrp="1"/>
          </p:cNvSpPr>
          <p:nvPr>
            <p:ph type="ctrTitle"/>
          </p:nvPr>
        </p:nvSpPr>
        <p:spPr>
          <a:xfrm>
            <a:off x="1402702" y="1898975"/>
            <a:ext cx="9144000" cy="2387600"/>
          </a:xfrm>
          <a:prstGeom prst="rect">
            <a:avLst/>
          </a:prstGeo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F87B052-7C95-4A62-9BA6-939D46C72731}"/>
              </a:ext>
            </a:extLst>
          </p:cNvPr>
          <p:cNvSpPr>
            <a:spLocks noGrp="1"/>
          </p:cNvSpPr>
          <p:nvPr>
            <p:ph type="subTitle" idx="1"/>
          </p:nvPr>
        </p:nvSpPr>
        <p:spPr>
          <a:xfrm>
            <a:off x="1402702" y="4493581"/>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5" name="Footer Placeholder 4">
            <a:extLst>
              <a:ext uri="{FF2B5EF4-FFF2-40B4-BE49-F238E27FC236}">
                <a16:creationId xmlns:a16="http://schemas.microsoft.com/office/drawing/2014/main" id="{A218F817-672E-4932-8E8E-7E77DA334382}"/>
              </a:ext>
            </a:extLst>
          </p:cNvPr>
          <p:cNvSpPr>
            <a:spLocks noGrp="1"/>
          </p:cNvSpPr>
          <p:nvPr>
            <p:ph type="ftr" sz="quarter" idx="11"/>
          </p:nvPr>
        </p:nvSpPr>
        <p:spPr/>
        <p:txBody>
          <a:bodyPr/>
          <a:lstStyle/>
          <a:p>
            <a:r>
              <a:rPr lang="en-CA" dirty="0"/>
              <a:t>Program Name</a:t>
            </a:r>
          </a:p>
        </p:txBody>
      </p:sp>
      <p:sp>
        <p:nvSpPr>
          <p:cNvPr id="6" name="Slide Number Placeholder 5">
            <a:extLst>
              <a:ext uri="{FF2B5EF4-FFF2-40B4-BE49-F238E27FC236}">
                <a16:creationId xmlns:a16="http://schemas.microsoft.com/office/drawing/2014/main" id="{462B54A6-30CB-4CD1-B125-E6613F7A88B1}"/>
              </a:ext>
            </a:extLst>
          </p:cNvPr>
          <p:cNvSpPr>
            <a:spLocks noGrp="1"/>
          </p:cNvSpPr>
          <p:nvPr>
            <p:ph type="sldNum" sz="quarter" idx="12"/>
          </p:nvPr>
        </p:nvSpPr>
        <p:spPr/>
        <p:txBody>
          <a:bodyPr/>
          <a:lstStyle/>
          <a:p>
            <a:fld id="{6739102E-0FD5-41F4-90F5-33DE9E92DE57}" type="slidenum">
              <a:rPr lang="en-CA" smtClean="0"/>
              <a:t>‹#›</a:t>
            </a:fld>
            <a:endParaRPr lang="en-CA" dirty="0"/>
          </a:p>
        </p:txBody>
      </p:sp>
    </p:spTree>
    <p:extLst>
      <p:ext uri="{BB962C8B-B14F-4D97-AF65-F5344CB8AC3E}">
        <p14:creationId xmlns:p14="http://schemas.microsoft.com/office/powerpoint/2010/main" val="91066757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DC6BFF-17D6-4295-AEBC-26B7AA8A36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71FADB6-E531-4BF5-8094-83F55A19FBFC}"/>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2021-01-25</a:t>
            </a:fld>
            <a:endParaRPr lang="en-CA"/>
          </a:p>
        </p:txBody>
      </p:sp>
      <p:sp>
        <p:nvSpPr>
          <p:cNvPr id="5" name="Footer Placeholder 4">
            <a:extLst>
              <a:ext uri="{FF2B5EF4-FFF2-40B4-BE49-F238E27FC236}">
                <a16:creationId xmlns:a16="http://schemas.microsoft.com/office/drawing/2014/main" id="{B913CF63-2542-46BC-BC99-2EF9EE38263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871087F-2F88-4C40-9754-D428019C293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1385433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58AC-1ACB-459B-896F-B9A11DF22E7C}"/>
              </a:ext>
            </a:extLst>
          </p:cNvPr>
          <p:cNvSpPr>
            <a:spLocks noGrp="1"/>
          </p:cNvSpPr>
          <p:nvPr>
            <p:ph type="title"/>
          </p:nvPr>
        </p:nvSpPr>
        <p:spPr>
          <a:xfrm>
            <a:off x="831850" y="1922107"/>
            <a:ext cx="10515600" cy="1500188"/>
          </a:xfrm>
          <a:prstGeom prst="rect">
            <a:avLst/>
          </a:prstGeo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0A3FE2D-6C2C-4102-88F9-1F8FDE561FB6}"/>
              </a:ext>
            </a:extLst>
          </p:cNvPr>
          <p:cNvSpPr>
            <a:spLocks noGrp="1"/>
          </p:cNvSpPr>
          <p:nvPr>
            <p:ph type="body" idx="1"/>
          </p:nvPr>
        </p:nvSpPr>
        <p:spPr>
          <a:xfrm>
            <a:off x="831850" y="3435707"/>
            <a:ext cx="10515600" cy="265394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0E9F90-8423-4FC2-BFCF-F6B1FD200B16}"/>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2021-01-25</a:t>
            </a:fld>
            <a:endParaRPr lang="en-CA"/>
          </a:p>
        </p:txBody>
      </p:sp>
      <p:sp>
        <p:nvSpPr>
          <p:cNvPr id="5" name="Footer Placeholder 4">
            <a:extLst>
              <a:ext uri="{FF2B5EF4-FFF2-40B4-BE49-F238E27FC236}">
                <a16:creationId xmlns:a16="http://schemas.microsoft.com/office/drawing/2014/main" id="{02F94422-3DA7-4A78-9652-BC27606C659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4386451-9AFB-4A19-B0BD-7A8521E604F6}"/>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13356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0D590B-3C73-47D5-93E7-27C49E6591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0000F38-C606-4092-B60F-5559EF0605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170A3D9-5538-4626-8059-3E851AD10A85}"/>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2021-01-25</a:t>
            </a:fld>
            <a:endParaRPr lang="en-CA"/>
          </a:p>
        </p:txBody>
      </p:sp>
      <p:sp>
        <p:nvSpPr>
          <p:cNvPr id="6" name="Footer Placeholder 5">
            <a:extLst>
              <a:ext uri="{FF2B5EF4-FFF2-40B4-BE49-F238E27FC236}">
                <a16:creationId xmlns:a16="http://schemas.microsoft.com/office/drawing/2014/main" id="{78BCC243-EAC4-4FD1-BE2D-65CCEEE9307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EFA9E9C-3FC0-4B5F-9841-D290F0EE49BE}"/>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128616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423326-1EAE-4A38-8911-A4FF64D839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135769-DDC3-4D1E-97FA-BE0F513190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16F88E5-4310-4E50-A5D8-4715CFEBC3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FE9435-13B8-4056-B39C-0B5BCE4430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94171FC-213E-426C-A72F-2217973A9A7D}"/>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2021-01-25</a:t>
            </a:fld>
            <a:endParaRPr lang="en-CA"/>
          </a:p>
        </p:txBody>
      </p:sp>
      <p:sp>
        <p:nvSpPr>
          <p:cNvPr id="8" name="Footer Placeholder 7">
            <a:extLst>
              <a:ext uri="{FF2B5EF4-FFF2-40B4-BE49-F238E27FC236}">
                <a16:creationId xmlns:a16="http://schemas.microsoft.com/office/drawing/2014/main" id="{604DC181-94A4-407A-ACA5-60D40C88CAA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94448192-676B-415D-A39F-A22246B3AB34}"/>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81214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D4D3C8A-CEE8-42AE-AEC4-86616221158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2021-01-25</a:t>
            </a:fld>
            <a:endParaRPr lang="en-CA"/>
          </a:p>
        </p:txBody>
      </p:sp>
      <p:sp>
        <p:nvSpPr>
          <p:cNvPr id="4" name="Footer Placeholder 3">
            <a:extLst>
              <a:ext uri="{FF2B5EF4-FFF2-40B4-BE49-F238E27FC236}">
                <a16:creationId xmlns:a16="http://schemas.microsoft.com/office/drawing/2014/main" id="{87AD43D6-B997-4241-B7D0-1A36738878B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F896759-D982-409A-A202-5D8072788E24}"/>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295816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C30B9C-9E99-482F-B695-01E9CD4F203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2021-01-25</a:t>
            </a:fld>
            <a:endParaRPr lang="en-CA"/>
          </a:p>
        </p:txBody>
      </p:sp>
      <p:sp>
        <p:nvSpPr>
          <p:cNvPr id="3" name="Footer Placeholder 2">
            <a:extLst>
              <a:ext uri="{FF2B5EF4-FFF2-40B4-BE49-F238E27FC236}">
                <a16:creationId xmlns:a16="http://schemas.microsoft.com/office/drawing/2014/main" id="{4564918D-DE0F-4FA7-931A-4876A3A40FF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89238B1-F7C8-4D65-8FAA-CAD03BF814E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58071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B60CD-E8FC-497A-A034-D5E3A4187911}"/>
              </a:ext>
            </a:extLst>
          </p:cNvPr>
          <p:cNvSpPr>
            <a:spLocks noGrp="1"/>
          </p:cNvSpPr>
          <p:nvPr>
            <p:ph type="title"/>
          </p:nvPr>
        </p:nvSpPr>
        <p:spPr>
          <a:xfrm>
            <a:off x="839788" y="1819468"/>
            <a:ext cx="3932237" cy="1516225"/>
          </a:xfrm>
          <a:prstGeom prst="rect">
            <a:avLst/>
          </a:prstGeo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346EC6F-4394-4498-80EC-7A7C5A1CFE9E}"/>
              </a:ext>
            </a:extLst>
          </p:cNvPr>
          <p:cNvSpPr>
            <a:spLocks noGrp="1"/>
          </p:cNvSpPr>
          <p:nvPr>
            <p:ph idx="1"/>
          </p:nvPr>
        </p:nvSpPr>
        <p:spPr>
          <a:xfrm>
            <a:off x="5183188" y="1819469"/>
            <a:ext cx="6172200" cy="40415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1DB24EE-B195-4F89-990E-02834CBFD1EE}"/>
              </a:ext>
            </a:extLst>
          </p:cNvPr>
          <p:cNvSpPr>
            <a:spLocks noGrp="1"/>
          </p:cNvSpPr>
          <p:nvPr>
            <p:ph type="body" sz="half" idx="2"/>
          </p:nvPr>
        </p:nvSpPr>
        <p:spPr>
          <a:xfrm>
            <a:off x="793751" y="3340359"/>
            <a:ext cx="3978274" cy="2520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6D0CF-824D-40DA-A277-76F8673D2326}"/>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2021-01-25</a:t>
            </a:fld>
            <a:endParaRPr lang="en-CA"/>
          </a:p>
        </p:txBody>
      </p:sp>
      <p:sp>
        <p:nvSpPr>
          <p:cNvPr id="6" name="Footer Placeholder 5">
            <a:extLst>
              <a:ext uri="{FF2B5EF4-FFF2-40B4-BE49-F238E27FC236}">
                <a16:creationId xmlns:a16="http://schemas.microsoft.com/office/drawing/2014/main" id="{66CF05EC-C9A5-4C49-B4E1-A54A20D1C67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423DC99-6950-4E5B-A90C-23F78B90B730}"/>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789968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65EB-2D8F-408C-9FEC-652F3399B1EF}"/>
              </a:ext>
            </a:extLst>
          </p:cNvPr>
          <p:cNvSpPr>
            <a:spLocks noGrp="1"/>
          </p:cNvSpPr>
          <p:nvPr>
            <p:ph type="title"/>
          </p:nvPr>
        </p:nvSpPr>
        <p:spPr>
          <a:xfrm>
            <a:off x="836612" y="1819468"/>
            <a:ext cx="3932237" cy="1101013"/>
          </a:xfrm>
          <a:prstGeom prst="rect">
            <a:avLst/>
          </a:prstGeom>
        </p:spPr>
        <p:txBody>
          <a:bodyPr anchor="b"/>
          <a:lstStyle>
            <a:lvl1pPr>
              <a:defRPr sz="3200"/>
            </a:lvl1pPr>
          </a:lstStyle>
          <a:p>
            <a:r>
              <a:rPr lang="en-US" dirty="0"/>
              <a:t>Click to edit Master title style</a:t>
            </a:r>
            <a:endParaRPr lang="en-CA" dirty="0"/>
          </a:p>
        </p:txBody>
      </p:sp>
      <p:sp>
        <p:nvSpPr>
          <p:cNvPr id="3" name="Picture Placeholder 2">
            <a:extLst>
              <a:ext uri="{FF2B5EF4-FFF2-40B4-BE49-F238E27FC236}">
                <a16:creationId xmlns:a16="http://schemas.microsoft.com/office/drawing/2014/main" id="{2EEC3C15-792F-4AC6-A671-7A1899D23ECD}"/>
              </a:ext>
            </a:extLst>
          </p:cNvPr>
          <p:cNvSpPr>
            <a:spLocks noGrp="1"/>
          </p:cNvSpPr>
          <p:nvPr>
            <p:ph type="pic" idx="1"/>
          </p:nvPr>
        </p:nvSpPr>
        <p:spPr>
          <a:xfrm>
            <a:off x="5183188" y="1819468"/>
            <a:ext cx="6172200" cy="40415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60DDE45-BDAB-429B-AD23-A77F7BCCAE18}"/>
              </a:ext>
            </a:extLst>
          </p:cNvPr>
          <p:cNvSpPr>
            <a:spLocks noGrp="1"/>
          </p:cNvSpPr>
          <p:nvPr>
            <p:ph type="body" sz="half" idx="2"/>
          </p:nvPr>
        </p:nvSpPr>
        <p:spPr>
          <a:xfrm>
            <a:off x="839788" y="2920482"/>
            <a:ext cx="3932237" cy="294850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A27A4E-5472-452A-BF6F-04986516BB2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2021-01-25</a:t>
            </a:fld>
            <a:endParaRPr lang="en-CA"/>
          </a:p>
        </p:txBody>
      </p:sp>
      <p:sp>
        <p:nvSpPr>
          <p:cNvPr id="6" name="Footer Placeholder 5">
            <a:extLst>
              <a:ext uri="{FF2B5EF4-FFF2-40B4-BE49-F238E27FC236}">
                <a16:creationId xmlns:a16="http://schemas.microsoft.com/office/drawing/2014/main" id="{B1A38391-C171-4381-801A-64D9E4D8656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5A3187-3351-47AF-BF47-8F3C2160DCB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4206600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4E3315-DE54-4700-B14B-A1CFB2CB21AA}"/>
              </a:ext>
            </a:extLst>
          </p:cNvPr>
          <p:cNvSpPr>
            <a:spLocks noGrp="1"/>
          </p:cNvSpPr>
          <p:nvPr>
            <p:ph type="body" idx="1"/>
          </p:nvPr>
        </p:nvSpPr>
        <p:spPr>
          <a:xfrm>
            <a:off x="838200" y="1966771"/>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Footer Placeholder 4">
            <a:extLst>
              <a:ext uri="{FF2B5EF4-FFF2-40B4-BE49-F238E27FC236}">
                <a16:creationId xmlns:a16="http://schemas.microsoft.com/office/drawing/2014/main" id="{962D9465-E55A-4305-86E2-450BDBEBF7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a:t>Program Name</a:t>
            </a:r>
          </a:p>
        </p:txBody>
      </p:sp>
      <p:sp>
        <p:nvSpPr>
          <p:cNvPr id="6" name="Slide Number Placeholder 5">
            <a:extLst>
              <a:ext uri="{FF2B5EF4-FFF2-40B4-BE49-F238E27FC236}">
                <a16:creationId xmlns:a16="http://schemas.microsoft.com/office/drawing/2014/main" id="{1FC203A2-E91C-481C-A5BD-7F302D0BF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9102E-0FD5-41F4-90F5-33DE9E92DE57}" type="slidenum">
              <a:rPr lang="en-CA" smtClean="0"/>
              <a:t>‹#›</a:t>
            </a:fld>
            <a:endParaRPr lang="en-CA"/>
          </a:p>
        </p:txBody>
      </p:sp>
      <p:pic>
        <p:nvPicPr>
          <p:cNvPr id="7" name="Picture 6">
            <a:extLst>
              <a:ext uri="{FF2B5EF4-FFF2-40B4-BE49-F238E27FC236}">
                <a16:creationId xmlns:a16="http://schemas.microsoft.com/office/drawing/2014/main" id="{8E25F0A4-8995-4F56-B506-F8D375E893E7}"/>
              </a:ext>
            </a:extLst>
          </p:cNvPr>
          <p:cNvPicPr>
            <a:picLocks noChangeAspect="1"/>
          </p:cNvPicPr>
          <p:nvPr userDrawn="1"/>
        </p:nvPicPr>
        <p:blipFill>
          <a:blip r:embed="rId11"/>
          <a:stretch>
            <a:fillRect/>
          </a:stretch>
        </p:blipFill>
        <p:spPr>
          <a:xfrm>
            <a:off x="0" y="0"/>
            <a:ext cx="7773074" cy="1877731"/>
          </a:xfrm>
          <a:prstGeom prst="rect">
            <a:avLst/>
          </a:prstGeom>
        </p:spPr>
      </p:pic>
      <p:pic>
        <p:nvPicPr>
          <p:cNvPr id="9" name="Picture 8">
            <a:extLst>
              <a:ext uri="{FF2B5EF4-FFF2-40B4-BE49-F238E27FC236}">
                <a16:creationId xmlns:a16="http://schemas.microsoft.com/office/drawing/2014/main" id="{798526BB-2E9F-48E8-A7CE-42CF82D8BF22}"/>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4425696" y="6759716"/>
            <a:ext cx="7766304" cy="134112"/>
          </a:xfrm>
          <a:prstGeom prst="rect">
            <a:avLst/>
          </a:prstGeom>
        </p:spPr>
      </p:pic>
    </p:spTree>
    <p:extLst>
      <p:ext uri="{BB962C8B-B14F-4D97-AF65-F5344CB8AC3E}">
        <p14:creationId xmlns:p14="http://schemas.microsoft.com/office/powerpoint/2010/main" val="528855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ottawapolice.ca/en/about-us/FAQs.aspx" TargetMode="External"/><Relationship Id="rId2" Type="http://schemas.openxmlformats.org/officeDocument/2006/relationships/hyperlink" Target="https://www.ottawapolice.ca/en/about-us/level-3---vulnerable-sector-check.asp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www.opp.ca/index.php?id=115&amp;lng=en&amp;entryid=56a1276d8f94acdb5824a3d7"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mailto:volunteer@able2.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16E7A-ED2E-4485-8369-82DF81AC9349}"/>
              </a:ext>
            </a:extLst>
          </p:cNvPr>
          <p:cNvSpPr>
            <a:spLocks noGrp="1"/>
          </p:cNvSpPr>
          <p:nvPr>
            <p:ph type="ctrTitle"/>
          </p:nvPr>
        </p:nvSpPr>
        <p:spPr>
          <a:xfrm>
            <a:off x="1071967" y="1722783"/>
            <a:ext cx="9910598" cy="1808418"/>
          </a:xfrm>
        </p:spPr>
        <p:txBody>
          <a:bodyPr/>
          <a:lstStyle/>
          <a:p>
            <a:r>
              <a:rPr lang="en-CA" dirty="0"/>
              <a:t>ABLE2 – MATCHING PROGRAM</a:t>
            </a:r>
            <a:br>
              <a:rPr lang="en-CA" dirty="0"/>
            </a:br>
            <a:r>
              <a:rPr lang="en-CA" dirty="0"/>
              <a:t>INFORMATION SESSION</a:t>
            </a:r>
          </a:p>
        </p:txBody>
      </p:sp>
      <p:pic>
        <p:nvPicPr>
          <p:cNvPr id="4" name="Picture 3">
            <a:extLst>
              <a:ext uri="{FF2B5EF4-FFF2-40B4-BE49-F238E27FC236}">
                <a16:creationId xmlns:a16="http://schemas.microsoft.com/office/drawing/2014/main" id="{7B66C194-27F8-4159-A001-DB2F3783180A}"/>
              </a:ext>
            </a:extLst>
          </p:cNvPr>
          <p:cNvPicPr>
            <a:picLocks noChangeAspect="1"/>
          </p:cNvPicPr>
          <p:nvPr/>
        </p:nvPicPr>
        <p:blipFill>
          <a:blip r:embed="rId2"/>
          <a:stretch>
            <a:fillRect/>
          </a:stretch>
        </p:blipFill>
        <p:spPr>
          <a:xfrm>
            <a:off x="3561927" y="3296478"/>
            <a:ext cx="4468755" cy="3420152"/>
          </a:xfrm>
          <a:prstGeom prst="rect">
            <a:avLst/>
          </a:prstGeom>
        </p:spPr>
      </p:pic>
    </p:spTree>
    <p:extLst>
      <p:ext uri="{BB962C8B-B14F-4D97-AF65-F5344CB8AC3E}">
        <p14:creationId xmlns:p14="http://schemas.microsoft.com/office/powerpoint/2010/main" val="3174795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185487"/>
          </a:xfrm>
          <a:prstGeom prst="rect">
            <a:avLst/>
          </a:prstGeom>
        </p:spPr>
        <p:txBody>
          <a:bodyPr wrap="square">
            <a:spAutoFit/>
          </a:bodyPr>
          <a:lstStyle/>
          <a:p>
            <a:pPr marL="285750" indent="-285750">
              <a:spcAft>
                <a:spcPts val="600"/>
              </a:spcAft>
              <a:buFont typeface="Arial" panose="020B0604020202020204" pitchFamily="34" charset="0"/>
              <a:buChar char="•"/>
            </a:pPr>
            <a:r>
              <a:rPr lang="en-CA" sz="2000" dirty="0"/>
              <a:t>We consider:</a:t>
            </a:r>
          </a:p>
          <a:p>
            <a:pPr marL="742950" lvl="1" indent="-285750">
              <a:spcAft>
                <a:spcPts val="600"/>
              </a:spcAft>
              <a:buFont typeface="Arial" panose="020B0604020202020204" pitchFamily="34" charset="0"/>
              <a:buChar char="•"/>
            </a:pPr>
            <a:r>
              <a:rPr lang="en-CA" sz="1600" dirty="0"/>
              <a:t>Location – We won’t ask you to travel farther than you want</a:t>
            </a:r>
          </a:p>
          <a:p>
            <a:pPr marL="742950" lvl="1" indent="-285750">
              <a:spcAft>
                <a:spcPts val="600"/>
              </a:spcAft>
              <a:buFont typeface="Arial" panose="020B0604020202020204" pitchFamily="34" charset="0"/>
              <a:buChar char="•"/>
            </a:pPr>
            <a:r>
              <a:rPr lang="en-CA" sz="1600" dirty="0"/>
              <a:t>Interests – We will match you with someone who has similar interests to you</a:t>
            </a:r>
          </a:p>
          <a:p>
            <a:pPr marL="742950" lvl="1" indent="-285750">
              <a:spcAft>
                <a:spcPts val="600"/>
              </a:spcAft>
              <a:buFont typeface="Arial" panose="020B0604020202020204" pitchFamily="34" charset="0"/>
              <a:buChar char="•"/>
            </a:pPr>
            <a:r>
              <a:rPr lang="en-CA" sz="1600" dirty="0"/>
              <a:t>Personality – We look for Friends who match who you are</a:t>
            </a:r>
          </a:p>
          <a:p>
            <a:pPr marL="742950" lvl="1" indent="-285750">
              <a:spcAft>
                <a:spcPts val="1200"/>
              </a:spcAft>
              <a:buFont typeface="Arial" panose="020B0604020202020204" pitchFamily="34" charset="0"/>
              <a:buChar char="•"/>
            </a:pPr>
            <a:r>
              <a:rPr lang="en-CA" sz="1600" dirty="0"/>
              <a:t>Schedule – We consider when you will be available</a:t>
            </a:r>
          </a:p>
          <a:p>
            <a:pPr marL="285750" indent="-285750">
              <a:spcAft>
                <a:spcPts val="600"/>
              </a:spcAft>
              <a:buFont typeface="Arial" panose="020B0604020202020204" pitchFamily="34" charset="0"/>
              <a:buChar char="•"/>
            </a:pPr>
            <a:r>
              <a:rPr lang="en-CA" sz="2000" dirty="0"/>
              <a:t>We want you to have a match that fits you</a:t>
            </a:r>
          </a:p>
          <a:p>
            <a:pPr marL="742950" lvl="1" indent="-285750">
              <a:spcAft>
                <a:spcPts val="600"/>
              </a:spcAft>
              <a:buFont typeface="Arial" panose="020B0604020202020204" pitchFamily="34" charset="0"/>
              <a:buChar char="•"/>
            </a:pPr>
            <a:r>
              <a:rPr lang="en-CA" sz="1600" dirty="0"/>
              <a:t>We want you to succeed</a:t>
            </a:r>
          </a:p>
          <a:p>
            <a:pPr marL="742950" lvl="1" indent="-285750">
              <a:spcAft>
                <a:spcPts val="600"/>
              </a:spcAft>
              <a:buFont typeface="Arial" panose="020B0604020202020204" pitchFamily="34" charset="0"/>
              <a:buChar char="•"/>
            </a:pPr>
            <a:r>
              <a:rPr lang="en-CA" sz="1600" dirty="0"/>
              <a:t>When you succeed, the match succeeds, and that is good for the Friend</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4955972" cy="584775"/>
          </a:xfrm>
          <a:prstGeom prst="rect">
            <a:avLst/>
          </a:prstGeom>
        </p:spPr>
        <p:txBody>
          <a:bodyPr wrap="none">
            <a:spAutoFit/>
          </a:bodyPr>
          <a:lstStyle/>
          <a:p>
            <a:r>
              <a:rPr lang="en-CA" sz="3200" dirty="0"/>
              <a:t>HOW ARE ALLIES MATCHED?</a:t>
            </a:r>
          </a:p>
        </p:txBody>
      </p:sp>
    </p:spTree>
    <p:extLst>
      <p:ext uri="{BB962C8B-B14F-4D97-AF65-F5344CB8AC3E}">
        <p14:creationId xmlns:p14="http://schemas.microsoft.com/office/powerpoint/2010/main" val="101102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001095"/>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People need meaningful relationships</a:t>
            </a:r>
          </a:p>
          <a:p>
            <a:pPr marL="742950" lvl="1" indent="-285750">
              <a:spcAft>
                <a:spcPts val="1200"/>
              </a:spcAft>
              <a:buFont typeface="Arial" panose="020B0604020202020204" pitchFamily="34" charset="0"/>
              <a:buChar char="•"/>
            </a:pPr>
            <a:r>
              <a:rPr lang="en-CA" sz="1600" dirty="0"/>
              <a:t>People with disabilities may lack trustworthy/reliable people in their lives</a:t>
            </a:r>
          </a:p>
          <a:p>
            <a:pPr marL="285750" indent="-285750">
              <a:spcAft>
                <a:spcPts val="1200"/>
              </a:spcAft>
              <a:buFont typeface="Arial" panose="020B0604020202020204" pitchFamily="34" charset="0"/>
              <a:buChar char="•"/>
            </a:pPr>
            <a:r>
              <a:rPr lang="en-CA" sz="2000" dirty="0"/>
              <a:t>People who have disabilities are more socially isolated than the average person</a:t>
            </a:r>
          </a:p>
          <a:p>
            <a:pPr marL="285750" indent="-285750">
              <a:spcAft>
                <a:spcPts val="1200"/>
              </a:spcAft>
              <a:buFont typeface="Arial" panose="020B0604020202020204" pitchFamily="34" charset="0"/>
              <a:buChar char="•"/>
            </a:pPr>
            <a:r>
              <a:rPr lang="en-CA" sz="2000" dirty="0"/>
              <a:t>Our Allies are important because you can develop a meaningful relationship by:</a:t>
            </a:r>
          </a:p>
          <a:p>
            <a:pPr marL="742950" lvl="1" indent="-285750">
              <a:spcAft>
                <a:spcPts val="1200"/>
              </a:spcAft>
              <a:buFont typeface="Arial" panose="020B0604020202020204" pitchFamily="34" charset="0"/>
              <a:buChar char="•"/>
            </a:pPr>
            <a:r>
              <a:rPr lang="en-CA" sz="1600" dirty="0"/>
              <a:t>Being a social connection – go out and have fun</a:t>
            </a:r>
          </a:p>
          <a:p>
            <a:pPr marL="742950" lvl="1" indent="-285750">
              <a:spcAft>
                <a:spcPts val="1200"/>
              </a:spcAft>
              <a:buFont typeface="Arial" panose="020B0604020202020204" pitchFamily="34" charset="0"/>
              <a:buChar char="•"/>
            </a:pPr>
            <a:r>
              <a:rPr lang="en-CA" sz="1600" dirty="0"/>
              <a:t>Being a practical support – find information, help with groceries</a:t>
            </a:r>
          </a:p>
          <a:p>
            <a:pPr marL="742950" lvl="1" indent="-285750">
              <a:spcAft>
                <a:spcPts val="1200"/>
              </a:spcAft>
              <a:buFont typeface="Arial" panose="020B0604020202020204" pitchFamily="34" charset="0"/>
              <a:buChar char="•"/>
            </a:pPr>
            <a:r>
              <a:rPr lang="en-CA" sz="1600" dirty="0"/>
              <a:t>Being an emotional support – be a nonjudgmental listener</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268161" cy="584775"/>
          </a:xfrm>
          <a:prstGeom prst="rect">
            <a:avLst/>
          </a:prstGeom>
        </p:spPr>
        <p:txBody>
          <a:bodyPr wrap="none">
            <a:spAutoFit/>
          </a:bodyPr>
          <a:lstStyle/>
          <a:p>
            <a:r>
              <a:rPr lang="en-CA" sz="3200" dirty="0"/>
              <a:t>WHY IS THE MATCHING PROGRAM IMPORTANT?</a:t>
            </a:r>
          </a:p>
        </p:txBody>
      </p:sp>
    </p:spTree>
    <p:extLst>
      <p:ext uri="{BB962C8B-B14F-4D97-AF65-F5344CB8AC3E}">
        <p14:creationId xmlns:p14="http://schemas.microsoft.com/office/powerpoint/2010/main" val="12366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31983"/>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You must be at least 18 years old, or will be turning 18 within the next two months</a:t>
            </a:r>
          </a:p>
          <a:p>
            <a:pPr marL="285750" indent="-285750">
              <a:spcAft>
                <a:spcPts val="1200"/>
              </a:spcAft>
              <a:buFont typeface="Arial" panose="020B0604020202020204" pitchFamily="34" charset="0"/>
              <a:buChar char="•"/>
            </a:pPr>
            <a:r>
              <a:rPr lang="en-CA" sz="2000" dirty="0"/>
              <a:t>You are prepared to give at least 12 months to be a Volunteer Ally</a:t>
            </a:r>
          </a:p>
          <a:p>
            <a:pPr marL="742950" lvl="1" indent="-285750">
              <a:spcAft>
                <a:spcPts val="1200"/>
              </a:spcAft>
              <a:buFont typeface="Arial" panose="020B0604020202020204" pitchFamily="34" charset="0"/>
              <a:buChar char="•"/>
            </a:pPr>
            <a:r>
              <a:rPr lang="en-CA" sz="1600" dirty="0"/>
              <a:t>Please consider your status in Canada as it may effect your ability to make this commitment. Ex. Visitor visa, student visa, refugee claimant.</a:t>
            </a:r>
          </a:p>
          <a:p>
            <a:pPr marL="742950" lvl="1" indent="-285750">
              <a:spcAft>
                <a:spcPts val="1200"/>
              </a:spcAft>
              <a:buFont typeface="Arial" panose="020B0604020202020204" pitchFamily="34" charset="0"/>
              <a:buChar char="•"/>
            </a:pPr>
            <a:r>
              <a:rPr lang="en-CA" sz="1600" dirty="0"/>
              <a:t>Your 12-month commitment starts when you are matched, not when you start the application.</a:t>
            </a:r>
          </a:p>
          <a:p>
            <a:pPr marL="285750" indent="-285750">
              <a:spcAft>
                <a:spcPts val="1200"/>
              </a:spcAft>
              <a:buFont typeface="Arial" panose="020B0604020202020204" pitchFamily="34" charset="0"/>
              <a:buChar char="•"/>
            </a:pPr>
            <a:r>
              <a:rPr lang="en-CA" sz="2000" dirty="0"/>
              <a:t>You have time during the week</a:t>
            </a:r>
          </a:p>
          <a:p>
            <a:pPr marL="742950" lvl="1" indent="-285750">
              <a:spcAft>
                <a:spcPts val="1200"/>
              </a:spcAft>
              <a:buFont typeface="Arial" panose="020B0604020202020204" pitchFamily="34" charset="0"/>
              <a:buChar char="•"/>
            </a:pPr>
            <a:r>
              <a:rPr lang="en-CA" sz="1600" dirty="0"/>
              <a:t>Please consider your responsibilities</a:t>
            </a:r>
          </a:p>
          <a:p>
            <a:pPr marL="742950" lvl="1" indent="-285750">
              <a:spcAft>
                <a:spcPts val="1200"/>
              </a:spcAft>
              <a:buFont typeface="Arial" panose="020B0604020202020204" pitchFamily="34" charset="0"/>
              <a:buChar char="•"/>
            </a:pPr>
            <a:r>
              <a:rPr lang="en-CA" sz="1600" dirty="0"/>
              <a:t>Are you planning to start a new business? Will you be starting a family? Do you have a loved one that you need to support?</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747745" cy="584775"/>
          </a:xfrm>
          <a:prstGeom prst="rect">
            <a:avLst/>
          </a:prstGeom>
        </p:spPr>
        <p:txBody>
          <a:bodyPr wrap="none">
            <a:spAutoFit/>
          </a:bodyPr>
          <a:lstStyle/>
          <a:p>
            <a:r>
              <a:rPr lang="en-CA" sz="3200" dirty="0"/>
              <a:t>WHAT ARE THE BASIC REQUIREMENTS?</a:t>
            </a:r>
          </a:p>
        </p:txBody>
      </p:sp>
    </p:spTree>
    <p:extLst>
      <p:ext uri="{BB962C8B-B14F-4D97-AF65-F5344CB8AC3E}">
        <p14:creationId xmlns:p14="http://schemas.microsoft.com/office/powerpoint/2010/main" val="202894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385542"/>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ABLE2 have Allies who have disabilities</a:t>
            </a:r>
          </a:p>
          <a:p>
            <a:pPr marL="285750" indent="-285750">
              <a:spcAft>
                <a:spcPts val="1200"/>
              </a:spcAft>
              <a:buFont typeface="Arial" panose="020B0604020202020204" pitchFamily="34" charset="0"/>
              <a:buChar char="•"/>
            </a:pPr>
            <a:r>
              <a:rPr lang="en-CA" sz="2000" dirty="0"/>
              <a:t>The only thing we need is for Allies to have a degree of independence</a:t>
            </a:r>
          </a:p>
          <a:p>
            <a:pPr marL="742950" lvl="1" indent="-285750">
              <a:spcAft>
                <a:spcPts val="1200"/>
              </a:spcAft>
              <a:buFont typeface="Arial" panose="020B0604020202020204" pitchFamily="34" charset="0"/>
              <a:buChar char="•"/>
            </a:pPr>
            <a:r>
              <a:rPr lang="en-CA" sz="1600" dirty="0"/>
              <a:t>Example – We have Allies who have depression or anxiety, while they may have some difficulty at times, it doesn’t stop them from meeting their match on a consistent basis</a:t>
            </a:r>
          </a:p>
          <a:p>
            <a:pPr marL="742950" lvl="1" indent="-285750">
              <a:spcAft>
                <a:spcPts val="1200"/>
              </a:spcAft>
              <a:buFont typeface="Arial" panose="020B0604020202020204" pitchFamily="34" charset="0"/>
              <a:buChar char="•"/>
            </a:pPr>
            <a:r>
              <a:rPr lang="en-CA" sz="1600" dirty="0"/>
              <a:t>Example – We had a successful Ally who was visually impaired but they were able to navigate the city and resources independently</a:t>
            </a:r>
          </a:p>
          <a:p>
            <a:pPr marL="285750" indent="-285750">
              <a:spcAft>
                <a:spcPts val="1200"/>
              </a:spcAft>
              <a:buFont typeface="Arial" panose="020B0604020202020204" pitchFamily="34" charset="0"/>
              <a:buChar char="•"/>
            </a:pPr>
            <a:r>
              <a:rPr lang="en-CA" sz="2000" dirty="0"/>
              <a:t>Your Friend will not be expected to provide you with on-going support to make the match succeed</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197257" cy="584775"/>
          </a:xfrm>
          <a:prstGeom prst="rect">
            <a:avLst/>
          </a:prstGeom>
        </p:spPr>
        <p:txBody>
          <a:bodyPr wrap="none">
            <a:spAutoFit/>
          </a:bodyPr>
          <a:lstStyle/>
          <a:p>
            <a:r>
              <a:rPr lang="en-CA" sz="3200" dirty="0"/>
              <a:t>WHAT IF I HAVE A DISABILITY?</a:t>
            </a:r>
          </a:p>
        </p:txBody>
      </p:sp>
    </p:spTree>
    <p:extLst>
      <p:ext uri="{BB962C8B-B14F-4D97-AF65-F5344CB8AC3E}">
        <p14:creationId xmlns:p14="http://schemas.microsoft.com/office/powerpoint/2010/main" val="364709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39650"/>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Once you are matched, you and your Friend work together</a:t>
            </a:r>
          </a:p>
          <a:p>
            <a:pPr marL="800100" lvl="1" indent="-342900">
              <a:spcAft>
                <a:spcPts val="1200"/>
              </a:spcAft>
              <a:buFont typeface="Arial" panose="020B0604020202020204" pitchFamily="34" charset="0"/>
              <a:buChar char="•"/>
            </a:pPr>
            <a:r>
              <a:rPr lang="en-CA" sz="1600" dirty="0"/>
              <a:t>You are expected to manage your match together</a:t>
            </a:r>
          </a:p>
          <a:p>
            <a:pPr marL="342900" indent="-342900">
              <a:spcAft>
                <a:spcPts val="1200"/>
              </a:spcAft>
              <a:buFont typeface="Arial" panose="020B0604020202020204" pitchFamily="34" charset="0"/>
              <a:buChar char="•"/>
            </a:pPr>
            <a:r>
              <a:rPr lang="en-CA" sz="2000" dirty="0"/>
              <a:t>However, this does not mean you are completely alone</a:t>
            </a:r>
          </a:p>
          <a:p>
            <a:pPr marL="342900" indent="-342900">
              <a:spcAft>
                <a:spcPts val="1200"/>
              </a:spcAft>
              <a:buFont typeface="Arial" panose="020B0604020202020204" pitchFamily="34" charset="0"/>
              <a:buChar char="•"/>
            </a:pPr>
            <a:r>
              <a:rPr lang="en-CA" sz="2000" dirty="0"/>
              <a:t>You have access to a social worker who can help you when you (or the Friend) need it</a:t>
            </a:r>
          </a:p>
          <a:p>
            <a:pPr marL="342900" indent="-342900">
              <a:spcAft>
                <a:spcPts val="1200"/>
              </a:spcAft>
              <a:buFont typeface="Arial" panose="020B0604020202020204" pitchFamily="34" charset="0"/>
              <a:buChar char="•"/>
            </a:pPr>
            <a:r>
              <a:rPr lang="en-CA" sz="2000" dirty="0"/>
              <a:t>Social workers have helped matches with:</a:t>
            </a:r>
          </a:p>
          <a:p>
            <a:pPr marL="800100" lvl="1" indent="-342900">
              <a:spcAft>
                <a:spcPts val="1200"/>
              </a:spcAft>
              <a:buFont typeface="Arial" panose="020B0604020202020204" pitchFamily="34" charset="0"/>
              <a:buChar char="•"/>
            </a:pPr>
            <a:r>
              <a:rPr lang="en-CA" sz="2000" dirty="0"/>
              <a:t>Finding resources</a:t>
            </a:r>
          </a:p>
          <a:p>
            <a:pPr marL="800100" lvl="1" indent="-342900">
              <a:spcAft>
                <a:spcPts val="1200"/>
              </a:spcAft>
              <a:buFont typeface="Arial" panose="020B0604020202020204" pitchFamily="34" charset="0"/>
              <a:buChar char="•"/>
            </a:pPr>
            <a:r>
              <a:rPr lang="en-CA" sz="2000" dirty="0"/>
              <a:t>Resolve arguments</a:t>
            </a:r>
          </a:p>
          <a:p>
            <a:pPr marL="800100" lvl="1" indent="-342900">
              <a:spcAft>
                <a:spcPts val="1200"/>
              </a:spcAft>
              <a:buFont typeface="Arial" panose="020B0604020202020204" pitchFamily="34" charset="0"/>
              <a:buChar char="•"/>
            </a:pPr>
            <a:r>
              <a:rPr lang="en-CA" sz="2000" dirty="0"/>
              <a:t>Provide support</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627905" cy="584775"/>
          </a:xfrm>
          <a:prstGeom prst="rect">
            <a:avLst/>
          </a:prstGeom>
        </p:spPr>
        <p:txBody>
          <a:bodyPr wrap="none">
            <a:spAutoFit/>
          </a:bodyPr>
          <a:lstStyle/>
          <a:p>
            <a:r>
              <a:rPr lang="en-CA" sz="3200" dirty="0"/>
              <a:t>WHAT CAN YOU EXPECT FROM ABLE2?</a:t>
            </a:r>
          </a:p>
        </p:txBody>
      </p:sp>
    </p:spTree>
    <p:extLst>
      <p:ext uri="{BB962C8B-B14F-4D97-AF65-F5344CB8AC3E}">
        <p14:creationId xmlns:p14="http://schemas.microsoft.com/office/powerpoint/2010/main" val="303519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01205"/>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We know our process is thorough and takes a little longer than some other agencies – our overall goal is to create the best opportunities for you to succeed by:</a:t>
            </a:r>
          </a:p>
          <a:p>
            <a:pPr marL="800100" lvl="1" indent="-342900">
              <a:spcAft>
                <a:spcPts val="1200"/>
              </a:spcAft>
              <a:buFont typeface="Arial" panose="020B0604020202020204" pitchFamily="34" charset="0"/>
              <a:buChar char="•"/>
            </a:pPr>
            <a:r>
              <a:rPr lang="en-CA" sz="2000" dirty="0"/>
              <a:t>Finding a match that fits you</a:t>
            </a:r>
          </a:p>
          <a:p>
            <a:pPr marL="800100" lvl="1" indent="-342900">
              <a:spcAft>
                <a:spcPts val="1200"/>
              </a:spcAft>
              <a:buFont typeface="Arial" panose="020B0604020202020204" pitchFamily="34" charset="0"/>
              <a:buChar char="•"/>
            </a:pPr>
            <a:r>
              <a:rPr lang="en-CA" sz="2000" dirty="0"/>
              <a:t>Preparing you for what it means to be an Ally</a:t>
            </a:r>
          </a:p>
          <a:p>
            <a:pPr marL="342900" indent="-342900">
              <a:spcAft>
                <a:spcPts val="1200"/>
              </a:spcAft>
              <a:buFont typeface="Arial" panose="020B0604020202020204" pitchFamily="34" charset="0"/>
              <a:buChar char="•"/>
            </a:pPr>
            <a:r>
              <a:rPr lang="en-CA" sz="2000" dirty="0"/>
              <a:t>If everything goes smoothly, you could be match in 1.5 months</a:t>
            </a:r>
          </a:p>
          <a:p>
            <a:pPr marL="800100" lvl="1" indent="-342900">
              <a:spcAft>
                <a:spcPts val="1200"/>
              </a:spcAft>
              <a:buFont typeface="Arial" panose="020B0604020202020204" pitchFamily="34" charset="0"/>
              <a:buChar char="•"/>
            </a:pPr>
            <a:r>
              <a:rPr lang="en-CA" sz="2000" dirty="0"/>
              <a:t>COVID 19 is unfortunately a factor that can cause delays</a:t>
            </a:r>
          </a:p>
          <a:p>
            <a:pPr marL="342900" indent="-342900">
              <a:spcAft>
                <a:spcPts val="1200"/>
              </a:spcAft>
              <a:buFont typeface="Arial" panose="020B0604020202020204" pitchFamily="34" charset="0"/>
              <a:buChar char="•"/>
            </a:pPr>
            <a:r>
              <a:rPr lang="en-CA" sz="2000" dirty="0"/>
              <a:t>How quickly you get through this process depends on you as well – the sooner you complete and book your appointments, the sooner you will complete the process</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967975" cy="584775"/>
          </a:xfrm>
          <a:prstGeom prst="rect">
            <a:avLst/>
          </a:prstGeom>
        </p:spPr>
        <p:txBody>
          <a:bodyPr wrap="none">
            <a:spAutoFit/>
          </a:bodyPr>
          <a:lstStyle/>
          <a:p>
            <a:r>
              <a:rPr lang="en-CA" sz="3200" dirty="0"/>
              <a:t>TIMELINES</a:t>
            </a:r>
          </a:p>
        </p:txBody>
      </p:sp>
    </p:spTree>
    <p:extLst>
      <p:ext uri="{BB962C8B-B14F-4D97-AF65-F5344CB8AC3E}">
        <p14:creationId xmlns:p14="http://schemas.microsoft.com/office/powerpoint/2010/main" val="2228518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724096"/>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Complete an application form</a:t>
            </a:r>
          </a:p>
          <a:p>
            <a:pPr marL="742950" lvl="1" indent="-285750">
              <a:spcAft>
                <a:spcPts val="1200"/>
              </a:spcAft>
              <a:buFont typeface="Arial" panose="020B0604020202020204" pitchFamily="34" charset="0"/>
              <a:buChar char="•"/>
            </a:pPr>
            <a:r>
              <a:rPr lang="en-CA" sz="1600" dirty="0"/>
              <a:t>We will email all the documents you will need to start</a:t>
            </a:r>
          </a:p>
          <a:p>
            <a:pPr marL="285750" indent="-285750">
              <a:spcAft>
                <a:spcPts val="1200"/>
              </a:spcAft>
              <a:buFont typeface="Arial" panose="020B0604020202020204" pitchFamily="34" charset="0"/>
              <a:buChar char="•"/>
            </a:pPr>
            <a:r>
              <a:rPr lang="en-CA" sz="2000" dirty="0"/>
              <a:t>Provide us with three references</a:t>
            </a:r>
          </a:p>
          <a:p>
            <a:pPr marL="742950" lvl="1" indent="-285750">
              <a:spcAft>
                <a:spcPts val="1200"/>
              </a:spcAft>
              <a:buFont typeface="Arial" panose="020B0604020202020204" pitchFamily="34" charset="0"/>
              <a:buChar char="•"/>
            </a:pPr>
            <a:r>
              <a:rPr lang="en-CA" sz="1600" dirty="0"/>
              <a:t>Your reference has to have known you for at least two years – there are no exceptions</a:t>
            </a:r>
          </a:p>
          <a:p>
            <a:pPr marL="742950" lvl="1" indent="-285750">
              <a:spcAft>
                <a:spcPts val="1200"/>
              </a:spcAft>
              <a:buFont typeface="Arial" panose="020B0604020202020204" pitchFamily="34" charset="0"/>
              <a:buChar char="•"/>
            </a:pPr>
            <a:r>
              <a:rPr lang="en-CA" sz="1600" dirty="0"/>
              <a:t>Your reference cannot be a family member or a romantic/intimate partner</a:t>
            </a:r>
          </a:p>
          <a:p>
            <a:pPr marL="742950" lvl="1" indent="-285750">
              <a:spcAft>
                <a:spcPts val="1200"/>
              </a:spcAft>
              <a:buFont typeface="Arial" panose="020B0604020202020204" pitchFamily="34" charset="0"/>
              <a:buChar char="•"/>
            </a:pPr>
            <a:r>
              <a:rPr lang="en-CA" sz="1600" dirty="0"/>
              <a:t>Your reference has to know you on a personal level</a:t>
            </a:r>
          </a:p>
          <a:p>
            <a:pPr marL="742950" lvl="1" indent="-285750">
              <a:spcAft>
                <a:spcPts val="1200"/>
              </a:spcAft>
              <a:buFont typeface="Arial" panose="020B0604020202020204" pitchFamily="34" charset="0"/>
              <a:buChar char="•"/>
            </a:pPr>
            <a:r>
              <a:rPr lang="en-CA" sz="1600" dirty="0"/>
              <a:t>Your reference does not have to live in Ottawa or Canada</a:t>
            </a:r>
          </a:p>
          <a:p>
            <a:pPr marL="742950" lvl="1" indent="-285750">
              <a:spcAft>
                <a:spcPts val="1200"/>
              </a:spcAft>
              <a:buFont typeface="Arial" panose="020B0604020202020204" pitchFamily="34" charset="0"/>
              <a:buChar char="•"/>
            </a:pPr>
            <a:r>
              <a:rPr lang="en-CA" sz="1600" dirty="0"/>
              <a:t>Your reference has to be able to communicate in English or French (spoken or written)</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I AM INTERESTED, WHAT DO I DO NEXT?</a:t>
            </a:r>
          </a:p>
        </p:txBody>
      </p:sp>
    </p:spTree>
    <p:extLst>
      <p:ext uri="{BB962C8B-B14F-4D97-AF65-F5344CB8AC3E}">
        <p14:creationId xmlns:p14="http://schemas.microsoft.com/office/powerpoint/2010/main" val="53950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47344"/>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Book an Onboarding Session </a:t>
            </a:r>
          </a:p>
          <a:p>
            <a:pPr marL="742950" lvl="1" indent="-285750">
              <a:lnSpc>
                <a:spcPct val="90000"/>
              </a:lnSpc>
              <a:spcAft>
                <a:spcPts val="1200"/>
              </a:spcAft>
              <a:buFont typeface="Arial" panose="020B0604020202020204" pitchFamily="34" charset="0"/>
              <a:buChar char="•"/>
            </a:pPr>
            <a:r>
              <a:rPr lang="en-CA" sz="1600" dirty="0"/>
              <a:t>This is a required workshop that is designed to give more detailed information about the matching program</a:t>
            </a:r>
          </a:p>
          <a:p>
            <a:pPr marL="742950" lvl="1" indent="-285750">
              <a:lnSpc>
                <a:spcPct val="90000"/>
              </a:lnSpc>
              <a:spcAft>
                <a:spcPts val="1200"/>
              </a:spcAft>
              <a:buFont typeface="Arial" panose="020B0604020202020204" pitchFamily="34" charset="0"/>
              <a:buChar char="•"/>
            </a:pPr>
            <a:r>
              <a:rPr lang="en-CA" sz="1600" dirty="0"/>
              <a:t>Help you to feel more prepared to be a volunteer Ally</a:t>
            </a:r>
          </a:p>
          <a:p>
            <a:pPr marL="742950" lvl="1" indent="-285750">
              <a:lnSpc>
                <a:spcPct val="90000"/>
              </a:lnSpc>
              <a:spcAft>
                <a:spcPts val="1200"/>
              </a:spcAft>
              <a:buFont typeface="Arial" panose="020B0604020202020204" pitchFamily="34" charset="0"/>
              <a:buChar char="•"/>
            </a:pPr>
            <a:r>
              <a:rPr lang="en-CA" sz="1600" dirty="0"/>
              <a:t>ABLE2 will contact you to book your session</a:t>
            </a:r>
            <a:endParaRPr lang="en-CA" sz="1500" dirty="0"/>
          </a:p>
          <a:p>
            <a:pPr marL="285750" indent="-285750">
              <a:lnSpc>
                <a:spcPct val="90000"/>
              </a:lnSpc>
              <a:spcAft>
                <a:spcPts val="1200"/>
              </a:spcAft>
              <a:buFont typeface="Arial" panose="020B0604020202020204" pitchFamily="34" charset="0"/>
              <a:buChar char="•"/>
            </a:pPr>
            <a:r>
              <a:rPr lang="en-CA" sz="2000" dirty="0"/>
              <a:t>Book a Learning Conversation</a:t>
            </a:r>
          </a:p>
          <a:p>
            <a:pPr marL="742950" lvl="1" indent="-285750">
              <a:lnSpc>
                <a:spcPct val="90000"/>
              </a:lnSpc>
              <a:spcAft>
                <a:spcPts val="1200"/>
              </a:spcAft>
              <a:buFont typeface="Arial" panose="020B0604020202020204" pitchFamily="34" charset="0"/>
              <a:buChar char="•"/>
            </a:pPr>
            <a:r>
              <a:rPr lang="en-CA" sz="1600" dirty="0"/>
              <a:t>This is required after you complete the Onboarding Session</a:t>
            </a:r>
          </a:p>
          <a:p>
            <a:pPr marL="742950" lvl="1" indent="-285750">
              <a:lnSpc>
                <a:spcPct val="90000"/>
              </a:lnSpc>
              <a:spcAft>
                <a:spcPts val="1200"/>
              </a:spcAft>
              <a:buFont typeface="Arial" panose="020B0604020202020204" pitchFamily="34" charset="0"/>
              <a:buChar char="•"/>
            </a:pPr>
            <a:r>
              <a:rPr lang="en-CA" sz="1600" dirty="0"/>
              <a:t>This is your assessment, but more importantly, this is the time we get to know you to find you a match who will fit you</a:t>
            </a:r>
          </a:p>
          <a:p>
            <a:pPr marL="742950" lvl="1" indent="-285750">
              <a:lnSpc>
                <a:spcPct val="90000"/>
              </a:lnSpc>
              <a:spcAft>
                <a:spcPts val="1200"/>
              </a:spcAft>
              <a:buFont typeface="Arial" panose="020B0604020202020204" pitchFamily="34" charset="0"/>
              <a:buChar char="•"/>
            </a:pPr>
            <a:endParaRPr lang="en-CA" sz="1500" dirty="0"/>
          </a:p>
          <a:p>
            <a:pPr marL="285750" indent="-285750">
              <a:lnSpc>
                <a:spcPct val="90000"/>
              </a:lnSpc>
              <a:spcAft>
                <a:spcPts val="1200"/>
              </a:spcAft>
              <a:buFont typeface="Arial" panose="020B0604020202020204" pitchFamily="34" charset="0"/>
              <a:buChar char="•"/>
            </a:pPr>
            <a:r>
              <a:rPr lang="en-CA" dirty="0"/>
              <a:t>We will email you all the documents you need to start</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I AM INTERESTED, WHAT DO I DO NEXT?</a:t>
            </a:r>
          </a:p>
        </p:txBody>
      </p:sp>
    </p:spTree>
    <p:extLst>
      <p:ext uri="{BB962C8B-B14F-4D97-AF65-F5344CB8AC3E}">
        <p14:creationId xmlns:p14="http://schemas.microsoft.com/office/powerpoint/2010/main" val="171684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982629"/>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Complete a Vulnerable Sector Check (VSC) application</a:t>
            </a:r>
          </a:p>
          <a:p>
            <a:pPr marL="742950" lvl="1" indent="-285750">
              <a:lnSpc>
                <a:spcPct val="90000"/>
              </a:lnSpc>
              <a:spcAft>
                <a:spcPts val="1200"/>
              </a:spcAft>
              <a:buFont typeface="Arial" panose="020B0604020202020204" pitchFamily="34" charset="0"/>
              <a:buChar char="•"/>
            </a:pPr>
            <a:r>
              <a:rPr lang="en-CA" sz="1600" dirty="0"/>
              <a:t>For ABLE2, your VSC must </a:t>
            </a:r>
            <a:r>
              <a:rPr lang="en-CA" sz="1600" b="1" dirty="0"/>
              <a:t>not </a:t>
            </a:r>
            <a:r>
              <a:rPr lang="en-CA" sz="1600" dirty="0"/>
              <a:t>be older than two months from the date of completion by the police service to submission</a:t>
            </a:r>
          </a:p>
          <a:p>
            <a:pPr marL="742950" lvl="1" indent="-285750">
              <a:lnSpc>
                <a:spcPct val="90000"/>
              </a:lnSpc>
              <a:spcAft>
                <a:spcPts val="1200"/>
              </a:spcAft>
              <a:buFont typeface="Arial" panose="020B0604020202020204" pitchFamily="34" charset="0"/>
              <a:buChar char="•"/>
            </a:pPr>
            <a:r>
              <a:rPr lang="en-CA" sz="1600" dirty="0"/>
              <a:t>You will need to renew your VSC every three years</a:t>
            </a:r>
            <a:endParaRPr lang="en-CA" sz="2000" dirty="0"/>
          </a:p>
          <a:p>
            <a:pPr marL="285750" indent="-285750">
              <a:lnSpc>
                <a:spcPct val="90000"/>
              </a:lnSpc>
              <a:spcAft>
                <a:spcPts val="1200"/>
              </a:spcAft>
              <a:buFont typeface="Arial" panose="020B0604020202020204" pitchFamily="34" charset="0"/>
              <a:buChar char="•"/>
            </a:pPr>
            <a:r>
              <a:rPr lang="en-CA" sz="2000" dirty="0"/>
              <a:t>For Ontario residents:</a:t>
            </a:r>
          </a:p>
          <a:p>
            <a:pPr marL="742950" lvl="1" indent="-285750">
              <a:lnSpc>
                <a:spcPct val="90000"/>
              </a:lnSpc>
              <a:spcAft>
                <a:spcPts val="1200"/>
              </a:spcAft>
              <a:buFont typeface="Arial" panose="020B0604020202020204" pitchFamily="34" charset="0"/>
              <a:buChar char="•"/>
            </a:pPr>
            <a:r>
              <a:rPr lang="en-CA" sz="1600" dirty="0"/>
              <a:t>You can complete your VSC application through the </a:t>
            </a:r>
            <a:r>
              <a:rPr lang="en-CA" sz="1600" b="1" dirty="0"/>
              <a:t>Ottawa Police Service</a:t>
            </a:r>
          </a:p>
          <a:p>
            <a:pPr marL="742950" lvl="1" indent="-285750">
              <a:lnSpc>
                <a:spcPct val="90000"/>
              </a:lnSpc>
              <a:spcAft>
                <a:spcPts val="1200"/>
              </a:spcAft>
              <a:buFont typeface="Arial" panose="020B0604020202020204" pitchFamily="34" charset="0"/>
              <a:buChar char="•"/>
            </a:pPr>
            <a:r>
              <a:rPr lang="en-CA" sz="1600" dirty="0"/>
              <a:t>If you live outside the Ottawa area you can complete your VSC application through your </a:t>
            </a:r>
            <a:r>
              <a:rPr lang="en-CA" sz="1600" b="1" dirty="0"/>
              <a:t>local Ontario Provincial Police detachment</a:t>
            </a:r>
          </a:p>
          <a:p>
            <a:pPr marL="285750" indent="-285750">
              <a:lnSpc>
                <a:spcPct val="90000"/>
              </a:lnSpc>
              <a:spcAft>
                <a:spcPts val="1200"/>
              </a:spcAft>
              <a:buFont typeface="Arial" panose="020B0604020202020204" pitchFamily="34" charset="0"/>
              <a:buChar char="•"/>
            </a:pPr>
            <a:r>
              <a:rPr lang="en-CA" sz="2000" dirty="0"/>
              <a:t>For Gatineau residents:</a:t>
            </a:r>
          </a:p>
          <a:p>
            <a:pPr marL="742950" lvl="1" indent="-285750">
              <a:lnSpc>
                <a:spcPct val="90000"/>
              </a:lnSpc>
              <a:spcAft>
                <a:spcPts val="1200"/>
              </a:spcAft>
              <a:buFont typeface="Arial" panose="020B0604020202020204" pitchFamily="34" charset="0"/>
              <a:buChar char="•"/>
            </a:pPr>
            <a:r>
              <a:rPr lang="en-CA" sz="1600" dirty="0"/>
              <a:t>You can complete your VSC application through the </a:t>
            </a:r>
            <a:r>
              <a:rPr lang="en-CA" sz="1600" b="1" dirty="0"/>
              <a:t>Gatineau City Police</a:t>
            </a:r>
          </a:p>
          <a:p>
            <a:pPr marL="742950" lvl="1" indent="-285750">
              <a:lnSpc>
                <a:spcPct val="90000"/>
              </a:lnSpc>
              <a:spcAft>
                <a:spcPts val="1200"/>
              </a:spcAft>
              <a:buFont typeface="Arial" panose="020B0604020202020204" pitchFamily="34" charset="0"/>
              <a:buChar char="•"/>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I AM INTERESTED, WHAT DO I DO NEXT?</a:t>
            </a:r>
          </a:p>
        </p:txBody>
      </p:sp>
    </p:spTree>
    <p:extLst>
      <p:ext uri="{BB962C8B-B14F-4D97-AF65-F5344CB8AC3E}">
        <p14:creationId xmlns:p14="http://schemas.microsoft.com/office/powerpoint/2010/main" val="143756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207306"/>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For the Ottawa Police Service</a:t>
            </a:r>
            <a:endParaRPr lang="en-CA" sz="1600" dirty="0"/>
          </a:p>
          <a:p>
            <a:pPr marL="285750" indent="-285750">
              <a:lnSpc>
                <a:spcPct val="90000"/>
              </a:lnSpc>
              <a:spcAft>
                <a:spcPts val="1200"/>
              </a:spcAft>
              <a:buFont typeface="Arial" panose="020B0604020202020204" pitchFamily="34" charset="0"/>
              <a:buChar char="•"/>
            </a:pPr>
            <a:r>
              <a:rPr lang="en-CA" sz="2000" dirty="0"/>
              <a:t>Online: </a:t>
            </a:r>
            <a:r>
              <a:rPr lang="en-CA" sz="2000" dirty="0">
                <a:hlinkClick r:id="rId2">
                  <a:extLst>
                    <a:ext uri="{A12FA001-AC4F-418D-AE19-62706E023703}">
                      <ahyp:hlinkClr xmlns:ahyp="http://schemas.microsoft.com/office/drawing/2018/hyperlinkcolor" val="tx"/>
                    </a:ext>
                  </a:extLst>
                </a:hlinkClick>
              </a:rPr>
              <a:t>https://www.ottawapolice.ca/en/about-us/level-3---vulnerable-sector-check.aspx</a:t>
            </a:r>
            <a:endParaRPr lang="en-CA" sz="2000" dirty="0"/>
          </a:p>
          <a:p>
            <a:pPr marL="742950" lvl="1" indent="-285750">
              <a:lnSpc>
                <a:spcPct val="90000"/>
              </a:lnSpc>
              <a:spcAft>
                <a:spcPts val="1200"/>
              </a:spcAft>
              <a:buFont typeface="Arial" panose="020B0604020202020204" pitchFamily="34" charset="0"/>
              <a:buChar char="•"/>
            </a:pPr>
            <a:r>
              <a:rPr lang="en-CA" sz="1600" dirty="0"/>
              <a:t>This is the quickest and easiest way to apply for a VSC</a:t>
            </a:r>
          </a:p>
          <a:p>
            <a:pPr marL="742950" lvl="1" indent="-285750">
              <a:lnSpc>
                <a:spcPct val="90000"/>
              </a:lnSpc>
              <a:spcAft>
                <a:spcPts val="1200"/>
              </a:spcAft>
              <a:buFont typeface="Arial" panose="020B0604020202020204" pitchFamily="34" charset="0"/>
              <a:buChar char="•"/>
            </a:pPr>
            <a:r>
              <a:rPr lang="en-CA" sz="1600" dirty="0"/>
              <a:t>If you are allowed an option, please request a </a:t>
            </a:r>
            <a:r>
              <a:rPr lang="en-CA" sz="1600" b="1" dirty="0"/>
              <a:t>digital/PDF copy </a:t>
            </a:r>
            <a:r>
              <a:rPr lang="en-CA" sz="1600" dirty="0"/>
              <a:t>of your VSC as you will need to submit the </a:t>
            </a:r>
            <a:r>
              <a:rPr lang="en-CA" sz="1600" b="1" dirty="0"/>
              <a:t>original document to us</a:t>
            </a:r>
          </a:p>
          <a:p>
            <a:pPr marL="285750" indent="-285750">
              <a:lnSpc>
                <a:spcPct val="90000"/>
              </a:lnSpc>
              <a:spcAft>
                <a:spcPts val="1200"/>
              </a:spcAft>
              <a:buFont typeface="Arial" panose="020B0604020202020204" pitchFamily="34" charset="0"/>
              <a:buChar char="•"/>
            </a:pPr>
            <a:r>
              <a:rPr lang="en-CA" sz="2000" dirty="0"/>
              <a:t>In Person: 2670 </a:t>
            </a:r>
            <a:r>
              <a:rPr lang="en-CA" sz="2000" dirty="0" err="1"/>
              <a:t>Queensview</a:t>
            </a:r>
            <a:r>
              <a:rPr lang="en-CA" sz="2000" dirty="0"/>
              <a:t> Dr. Ottawa</a:t>
            </a:r>
          </a:p>
          <a:p>
            <a:pPr marL="742950" lvl="1" indent="-285750">
              <a:lnSpc>
                <a:spcPct val="90000"/>
              </a:lnSpc>
              <a:spcAft>
                <a:spcPts val="1200"/>
              </a:spcAft>
              <a:buFont typeface="Arial" panose="020B0604020202020204" pitchFamily="34" charset="0"/>
              <a:buChar char="•"/>
            </a:pPr>
            <a:r>
              <a:rPr lang="en-CA" sz="1600" dirty="0"/>
              <a:t>Go in as early as possible to avoid long line ups</a:t>
            </a:r>
          </a:p>
          <a:p>
            <a:pPr marL="742950" lvl="1" indent="-285750">
              <a:lnSpc>
                <a:spcPct val="90000"/>
              </a:lnSpc>
              <a:spcAft>
                <a:spcPts val="1200"/>
              </a:spcAft>
              <a:buFont typeface="Arial" panose="020B0604020202020204" pitchFamily="34" charset="0"/>
              <a:buChar char="•"/>
            </a:pPr>
            <a:r>
              <a:rPr lang="en-CA" sz="1600" dirty="0"/>
              <a:t>Please confirm hours and status if the province is put into COVID-related lockdown</a:t>
            </a:r>
          </a:p>
          <a:p>
            <a:pPr marL="285750" indent="-285750">
              <a:lnSpc>
                <a:spcPct val="90000"/>
              </a:lnSpc>
              <a:spcAft>
                <a:spcPts val="1200"/>
              </a:spcAft>
              <a:buFont typeface="Arial" panose="020B0604020202020204" pitchFamily="34" charset="0"/>
              <a:buChar char="•"/>
            </a:pPr>
            <a:r>
              <a:rPr lang="en-CA" sz="1300" dirty="0"/>
              <a:t>Please read the requirements for a VSC by Ottawa Police Service: </a:t>
            </a:r>
            <a:r>
              <a:rPr lang="en-CA" sz="1300" dirty="0">
                <a:hlinkClick r:id="rId3">
                  <a:extLst>
                    <a:ext uri="{A12FA001-AC4F-418D-AE19-62706E023703}">
                      <ahyp:hlinkClr xmlns:ahyp="http://schemas.microsoft.com/office/drawing/2018/hyperlinkcolor" val="tx"/>
                    </a:ext>
                  </a:extLst>
                </a:hlinkClick>
              </a:rPr>
              <a:t>https://www.ottawapolice.ca/en/about-us/FAQs.aspx</a:t>
            </a:r>
            <a:endParaRPr lang="en-CA" sz="13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I AM INTERESTED, WHAT DO I DO NEXT?</a:t>
            </a:r>
          </a:p>
        </p:txBody>
      </p:sp>
    </p:spTree>
    <p:extLst>
      <p:ext uri="{BB962C8B-B14F-4D97-AF65-F5344CB8AC3E}">
        <p14:creationId xmlns:p14="http://schemas.microsoft.com/office/powerpoint/2010/main" val="101103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1051943" y="3429000"/>
            <a:ext cx="8176591" cy="2246769"/>
          </a:xfrm>
          <a:prstGeom prst="rect">
            <a:avLst/>
          </a:prstGeom>
        </p:spPr>
        <p:txBody>
          <a:bodyPr wrap="square">
            <a:spAutoFit/>
          </a:bodyPr>
          <a:lstStyle/>
          <a:p>
            <a:r>
              <a:rPr lang="en-CA" sz="2800" dirty="0"/>
              <a:t>Thank you for your interest in our Matching Program at ABLE2. The following slides will give you an overview of our program. The information here will help you to decide whether you want to start your application with us.</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634735"/>
            <a:ext cx="2092239" cy="584775"/>
          </a:xfrm>
          <a:prstGeom prst="rect">
            <a:avLst/>
          </a:prstGeom>
        </p:spPr>
        <p:txBody>
          <a:bodyPr wrap="none">
            <a:spAutoFit/>
          </a:bodyPr>
          <a:lstStyle/>
          <a:p>
            <a:r>
              <a:rPr lang="en-CA" sz="3200" dirty="0"/>
              <a:t>WELCOME!</a:t>
            </a:r>
          </a:p>
        </p:txBody>
      </p:sp>
    </p:spTree>
    <p:extLst>
      <p:ext uri="{BB962C8B-B14F-4D97-AF65-F5344CB8AC3E}">
        <p14:creationId xmlns:p14="http://schemas.microsoft.com/office/powerpoint/2010/main" val="2738445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943883"/>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For the Ontario Provincial Police</a:t>
            </a:r>
          </a:p>
          <a:p>
            <a:pPr marL="285750" indent="-285750">
              <a:lnSpc>
                <a:spcPct val="90000"/>
              </a:lnSpc>
              <a:spcAft>
                <a:spcPts val="1200"/>
              </a:spcAft>
              <a:buFont typeface="Arial" panose="020B0604020202020204" pitchFamily="34" charset="0"/>
              <a:buChar char="•"/>
            </a:pPr>
            <a:r>
              <a:rPr lang="en-CA" sz="2000" dirty="0"/>
              <a:t>Follow this link to find your local OPP detachment</a:t>
            </a:r>
          </a:p>
          <a:p>
            <a:pPr marL="742950" lvl="1" indent="-285750">
              <a:lnSpc>
                <a:spcPct val="90000"/>
              </a:lnSpc>
              <a:spcAft>
                <a:spcPts val="1200"/>
              </a:spcAft>
              <a:buFont typeface="Arial" panose="020B0604020202020204" pitchFamily="34" charset="0"/>
              <a:buChar char="•"/>
            </a:pPr>
            <a:r>
              <a:rPr lang="en-CA" sz="1600" dirty="0">
                <a:hlinkClick r:id="rId2"/>
              </a:rPr>
              <a:t>http://www.opp.ca/index.php?id=115&amp;lng=en&amp;entryid=56a1276d8f94acdb5824a3d7</a:t>
            </a:r>
            <a:endParaRPr lang="en-CA" sz="1600" dirty="0"/>
          </a:p>
          <a:p>
            <a:pPr marL="742950" lvl="1" indent="-285750">
              <a:lnSpc>
                <a:spcPct val="90000"/>
              </a:lnSpc>
              <a:spcAft>
                <a:spcPts val="1200"/>
              </a:spcAft>
              <a:buFont typeface="Arial" panose="020B0604020202020204" pitchFamily="34" charset="0"/>
              <a:buChar char="•"/>
            </a:pPr>
            <a:r>
              <a:rPr lang="en-CA" sz="1600" dirty="0"/>
              <a:t>You can download the Vulnerable Sector Check application at the link above as well</a:t>
            </a:r>
          </a:p>
          <a:p>
            <a:pPr marL="742950" lvl="1" indent="-285750">
              <a:lnSpc>
                <a:spcPct val="90000"/>
              </a:lnSpc>
              <a:spcAft>
                <a:spcPts val="1200"/>
              </a:spcAft>
              <a:buFont typeface="Arial" panose="020B0604020202020204" pitchFamily="34" charset="0"/>
              <a:buChar char="•"/>
            </a:pPr>
            <a:r>
              <a:rPr lang="en-CA" sz="1600" dirty="0"/>
              <a:t>If you are allowed an option, please request a </a:t>
            </a:r>
            <a:r>
              <a:rPr lang="en-CA" sz="1600" b="1" dirty="0"/>
              <a:t>digital/PDF copy </a:t>
            </a:r>
            <a:r>
              <a:rPr lang="en-CA" sz="1600" dirty="0"/>
              <a:t>of your VSC as you will need to submit the </a:t>
            </a:r>
            <a:r>
              <a:rPr lang="en-CA" sz="1600" b="1" dirty="0"/>
              <a:t>original document to us</a:t>
            </a:r>
          </a:p>
          <a:p>
            <a:pPr marL="285750" indent="-285750">
              <a:lnSpc>
                <a:spcPct val="90000"/>
              </a:lnSpc>
              <a:spcAft>
                <a:spcPts val="1200"/>
              </a:spcAft>
              <a:buFont typeface="Arial" panose="020B0604020202020204" pitchFamily="34" charset="0"/>
              <a:buChar char="•"/>
            </a:pPr>
            <a:r>
              <a:rPr lang="en-CA" sz="1300" dirty="0"/>
              <a:t>Please read the requirements found on the above link</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I AM INTERESTED, WHAT DO I DO NEXT?</a:t>
            </a:r>
          </a:p>
        </p:txBody>
      </p:sp>
    </p:spTree>
    <p:extLst>
      <p:ext uri="{BB962C8B-B14F-4D97-AF65-F5344CB8AC3E}">
        <p14:creationId xmlns:p14="http://schemas.microsoft.com/office/powerpoint/2010/main" val="1213987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176254"/>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For the Gatineau City Police</a:t>
            </a:r>
          </a:p>
          <a:p>
            <a:pPr marL="285750" indent="-285750">
              <a:lnSpc>
                <a:spcPct val="90000"/>
              </a:lnSpc>
              <a:spcAft>
                <a:spcPts val="1200"/>
              </a:spcAft>
              <a:buFont typeface="Arial" panose="020B0604020202020204" pitchFamily="34" charset="0"/>
              <a:buChar char="•"/>
            </a:pPr>
            <a:r>
              <a:rPr lang="en-CA" sz="2000" dirty="0"/>
              <a:t>Go to the station at 777 Boulevard de la </a:t>
            </a:r>
            <a:r>
              <a:rPr lang="en-CA" sz="2000" dirty="0" err="1"/>
              <a:t>Carrière</a:t>
            </a:r>
            <a:r>
              <a:rPr lang="en-CA" sz="2000" dirty="0"/>
              <a:t> (or contact your closest station to see if they will process your application)</a:t>
            </a:r>
          </a:p>
          <a:p>
            <a:pPr marL="742950" lvl="1" indent="-285750">
              <a:lnSpc>
                <a:spcPct val="90000"/>
              </a:lnSpc>
              <a:spcAft>
                <a:spcPts val="1200"/>
              </a:spcAft>
              <a:buFont typeface="Arial" panose="020B0604020202020204" pitchFamily="34" charset="0"/>
              <a:buChar char="•"/>
            </a:pPr>
            <a:r>
              <a:rPr lang="en-CA" sz="1600" dirty="0"/>
              <a:t>Bring your VSC letter from ABLE2 to confirm you want to volunteer</a:t>
            </a:r>
          </a:p>
          <a:p>
            <a:pPr marL="742950" lvl="1" indent="-285750">
              <a:lnSpc>
                <a:spcPct val="90000"/>
              </a:lnSpc>
              <a:spcAft>
                <a:spcPts val="1200"/>
              </a:spcAft>
              <a:buFont typeface="Arial" panose="020B0604020202020204" pitchFamily="34" charset="0"/>
              <a:buChar char="•"/>
            </a:pPr>
            <a:r>
              <a:rPr lang="en-CA" sz="1600" dirty="0"/>
              <a:t>Request an application to get a police check for volunteers</a:t>
            </a:r>
          </a:p>
          <a:p>
            <a:pPr marL="1200150" lvl="2" indent="-285750">
              <a:lnSpc>
                <a:spcPct val="90000"/>
              </a:lnSpc>
              <a:spcAft>
                <a:spcPts val="1200"/>
              </a:spcAft>
              <a:buFont typeface="Arial" panose="020B0604020202020204" pitchFamily="34" charset="0"/>
              <a:buChar char="•"/>
            </a:pPr>
            <a:r>
              <a:rPr lang="en-CA" sz="1600" dirty="0"/>
              <a:t>The application will want to know your addresses for the past five years</a:t>
            </a:r>
          </a:p>
          <a:p>
            <a:pPr marL="742950" lvl="1" indent="-285750">
              <a:lnSpc>
                <a:spcPct val="90000"/>
              </a:lnSpc>
              <a:spcAft>
                <a:spcPts val="1200"/>
              </a:spcAft>
              <a:buFont typeface="Arial" panose="020B0604020202020204" pitchFamily="34" charset="0"/>
              <a:buChar char="•"/>
            </a:pPr>
            <a:r>
              <a:rPr lang="en-CA" sz="1600" dirty="0"/>
              <a:t>If you are allowed an option, please request a </a:t>
            </a:r>
            <a:r>
              <a:rPr lang="en-CA" sz="1600" b="1" dirty="0"/>
              <a:t>digital/PDF copy </a:t>
            </a:r>
            <a:r>
              <a:rPr lang="en-CA" sz="1600" dirty="0"/>
              <a:t>of your VSC as you will need to submit the </a:t>
            </a:r>
            <a:r>
              <a:rPr lang="en-CA" sz="1600" b="1" dirty="0"/>
              <a:t>original document to us</a:t>
            </a:r>
          </a:p>
          <a:p>
            <a:pPr marL="742950" lvl="1" indent="-285750">
              <a:lnSpc>
                <a:spcPct val="90000"/>
              </a:lnSpc>
              <a:spcAft>
                <a:spcPts val="1200"/>
              </a:spcAft>
              <a:buFont typeface="Arial" panose="020B0604020202020204" pitchFamily="34" charset="0"/>
              <a:buChar char="•"/>
            </a:pPr>
            <a:r>
              <a:rPr lang="en-CA" sz="1600" dirty="0"/>
              <a:t>Please bring two government-issued identification</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I AM INTERESTED, WHAT DO I DO NEXT?</a:t>
            </a:r>
          </a:p>
        </p:txBody>
      </p:sp>
    </p:spTree>
    <p:extLst>
      <p:ext uri="{BB962C8B-B14F-4D97-AF65-F5344CB8AC3E}">
        <p14:creationId xmlns:p14="http://schemas.microsoft.com/office/powerpoint/2010/main" val="145308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15027"/>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I have a lot of experience working with people who have disabilities, do I have to attend an Onboarding Session?</a:t>
            </a:r>
          </a:p>
          <a:p>
            <a:pPr marL="742950" lvl="1" indent="-285750">
              <a:lnSpc>
                <a:spcPct val="90000"/>
              </a:lnSpc>
              <a:spcAft>
                <a:spcPts val="1200"/>
              </a:spcAft>
              <a:buFont typeface="Arial" panose="020B0604020202020204" pitchFamily="34" charset="0"/>
              <a:buChar char="•"/>
            </a:pPr>
            <a:r>
              <a:rPr lang="en-CA" sz="1600" dirty="0"/>
              <a:t>Yes. Onboarding is where we provide more detailed information about your role and our expectations about being an Ally.</a:t>
            </a:r>
          </a:p>
          <a:p>
            <a:pPr marL="285750" indent="-285750">
              <a:lnSpc>
                <a:spcPct val="90000"/>
              </a:lnSpc>
              <a:spcAft>
                <a:spcPts val="1200"/>
              </a:spcAft>
              <a:buFont typeface="Arial" panose="020B0604020202020204" pitchFamily="34" charset="0"/>
              <a:buChar char="•"/>
            </a:pPr>
            <a:r>
              <a:rPr lang="en-CA" sz="2000" dirty="0"/>
              <a:t>I have no experience working with people who have disabilities. Is that going to be a problem?</a:t>
            </a:r>
          </a:p>
          <a:p>
            <a:pPr marL="742950" lvl="1" indent="-285750">
              <a:lnSpc>
                <a:spcPct val="90000"/>
              </a:lnSpc>
              <a:spcAft>
                <a:spcPts val="1200"/>
              </a:spcAft>
              <a:buFont typeface="Arial" panose="020B0604020202020204" pitchFamily="34" charset="0"/>
              <a:buChar char="•"/>
            </a:pPr>
            <a:r>
              <a:rPr lang="en-CA" sz="1600" dirty="0"/>
              <a:t>No. ABLE2 and your Friend do not expect you to be an expert of any kind. Most of our Friends want someone who can treat them with respect, dignity, and kindness.</a:t>
            </a:r>
          </a:p>
          <a:p>
            <a:pPr marL="285750" indent="-285750">
              <a:lnSpc>
                <a:spcPct val="90000"/>
              </a:lnSpc>
              <a:spcAft>
                <a:spcPts val="1200"/>
              </a:spcAft>
              <a:buFont typeface="Arial" panose="020B0604020202020204" pitchFamily="34" charset="0"/>
              <a:buChar char="•"/>
            </a:pPr>
            <a:r>
              <a:rPr lang="en-CA" sz="2000" dirty="0"/>
              <a:t>I am applying for graduate school and may not be here in a year. Could I have a match that runs for less than a year?</a:t>
            </a:r>
          </a:p>
          <a:p>
            <a:pPr marL="742950" lvl="1" indent="-285750">
              <a:lnSpc>
                <a:spcPct val="90000"/>
              </a:lnSpc>
              <a:spcAft>
                <a:spcPts val="1200"/>
              </a:spcAft>
              <a:buFont typeface="Arial" panose="020B0604020202020204" pitchFamily="34" charset="0"/>
              <a:buChar char="•"/>
            </a:pPr>
            <a:r>
              <a:rPr lang="en-CA" sz="1600" dirty="0"/>
              <a:t>No. Our Friends expect at least a year from their Ally. Most of our Friends have shared that they do not feel good about seeing someone for under one year</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FREQUENTLY ASKED QUESTIONS (FAQS)</a:t>
            </a:r>
          </a:p>
        </p:txBody>
      </p:sp>
    </p:spTree>
    <p:extLst>
      <p:ext uri="{BB962C8B-B14F-4D97-AF65-F5344CB8AC3E}">
        <p14:creationId xmlns:p14="http://schemas.microsoft.com/office/powerpoint/2010/main" val="163750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416320"/>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My references live in a different country. Is that okay?</a:t>
            </a:r>
          </a:p>
          <a:p>
            <a:pPr marL="742950" lvl="1" indent="-285750">
              <a:spcAft>
                <a:spcPts val="1200"/>
              </a:spcAft>
              <a:buFont typeface="Arial" panose="020B0604020202020204" pitchFamily="34" charset="0"/>
              <a:buChar char="•"/>
            </a:pPr>
            <a:r>
              <a:rPr lang="en-CA" sz="1600" dirty="0"/>
              <a:t>Yes, we can call long-distance within North America or we can email a reference form to people outside of North America. </a:t>
            </a:r>
            <a:br>
              <a:rPr lang="en-CA" sz="1600" dirty="0"/>
            </a:br>
            <a:endParaRPr lang="en-CA" sz="1600" dirty="0"/>
          </a:p>
          <a:p>
            <a:pPr marL="285750" indent="-285750">
              <a:spcAft>
                <a:spcPts val="1200"/>
              </a:spcAft>
              <a:buFont typeface="Arial" panose="020B0604020202020204" pitchFamily="34" charset="0"/>
              <a:buChar char="•"/>
            </a:pPr>
            <a:r>
              <a:rPr lang="en-CA" sz="2000" dirty="0"/>
              <a:t>My reference is my boss, but they know me really well personally, is that a problem?</a:t>
            </a:r>
          </a:p>
          <a:p>
            <a:pPr marL="742950" lvl="1" indent="-285750">
              <a:spcAft>
                <a:spcPts val="1200"/>
              </a:spcAft>
              <a:buFont typeface="Arial" panose="020B0604020202020204" pitchFamily="34" charset="0"/>
              <a:buChar char="•"/>
            </a:pPr>
            <a:r>
              <a:rPr lang="en-CA" sz="1600" dirty="0"/>
              <a:t>Not at all! Your business skills are important, but we really want to know if you have the interpersonal skills/emotional intelligence needed to be a successful Ally. So if your boss knows you personally that is good for us.</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48300" cy="584775"/>
          </a:xfrm>
          <a:prstGeom prst="rect">
            <a:avLst/>
          </a:prstGeom>
        </p:spPr>
        <p:txBody>
          <a:bodyPr wrap="none">
            <a:spAutoFit/>
          </a:bodyPr>
          <a:lstStyle/>
          <a:p>
            <a:r>
              <a:rPr lang="en-CA" sz="3200" dirty="0"/>
              <a:t>FAQS</a:t>
            </a:r>
          </a:p>
        </p:txBody>
      </p:sp>
    </p:spTree>
    <p:extLst>
      <p:ext uri="{BB962C8B-B14F-4D97-AF65-F5344CB8AC3E}">
        <p14:creationId xmlns:p14="http://schemas.microsoft.com/office/powerpoint/2010/main" val="2045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062651"/>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I made some mistakes and now have a criminal record. Should I bother applying?</a:t>
            </a:r>
          </a:p>
          <a:p>
            <a:pPr marL="742950" lvl="1" indent="-285750">
              <a:spcAft>
                <a:spcPts val="1200"/>
              </a:spcAft>
              <a:buFont typeface="Arial" panose="020B0604020202020204" pitchFamily="34" charset="0"/>
              <a:buChar char="•"/>
            </a:pPr>
            <a:r>
              <a:rPr lang="en-CA" sz="1600" dirty="0"/>
              <a:t>Yes. We all make mistakes and ABLE2 wants to have an open-minded conversation about what happened and whether it will be a problem now.</a:t>
            </a:r>
          </a:p>
          <a:p>
            <a:pPr marL="742950" lvl="1" indent="-285750">
              <a:spcAft>
                <a:spcPts val="1200"/>
              </a:spcAft>
              <a:buFont typeface="Arial" panose="020B0604020202020204" pitchFamily="34" charset="0"/>
              <a:buChar char="•"/>
            </a:pPr>
            <a:r>
              <a:rPr lang="en-CA" sz="1600" dirty="0"/>
              <a:t>The only time a vulnerable sector check will automatically prevent you from being an Ally is if there is a charge/conviction related to vulnerable people (minors, people with disabilities, seniors).</a:t>
            </a:r>
            <a:br>
              <a:rPr lang="en-CA" sz="1600" dirty="0"/>
            </a:br>
            <a:endParaRPr lang="en-CA" sz="1600" dirty="0"/>
          </a:p>
          <a:p>
            <a:pPr marL="285750" indent="-285750">
              <a:spcAft>
                <a:spcPts val="1200"/>
              </a:spcAft>
              <a:buFont typeface="Arial" panose="020B0604020202020204" pitchFamily="34" charset="0"/>
              <a:buChar char="•"/>
            </a:pPr>
            <a:r>
              <a:rPr lang="en-CA" sz="2000" dirty="0"/>
              <a:t>Do I need to be able to speak English or French perfectly?</a:t>
            </a:r>
          </a:p>
          <a:p>
            <a:pPr marL="742950" lvl="1" indent="-285750">
              <a:spcAft>
                <a:spcPts val="1200"/>
              </a:spcAft>
              <a:buFont typeface="Arial" panose="020B0604020202020204" pitchFamily="34" charset="0"/>
              <a:buChar char="•"/>
            </a:pPr>
            <a:r>
              <a:rPr lang="en-CA" sz="1600" dirty="0"/>
              <a:t>No. However, you need to be able to communicate in English or French well enough to have conversations with people.</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48300" cy="584775"/>
          </a:xfrm>
          <a:prstGeom prst="rect">
            <a:avLst/>
          </a:prstGeom>
        </p:spPr>
        <p:txBody>
          <a:bodyPr wrap="none">
            <a:spAutoFit/>
          </a:bodyPr>
          <a:lstStyle/>
          <a:p>
            <a:r>
              <a:rPr lang="en-CA" sz="3200" dirty="0"/>
              <a:t>FAQS</a:t>
            </a:r>
          </a:p>
        </p:txBody>
      </p:sp>
    </p:spTree>
    <p:extLst>
      <p:ext uri="{BB962C8B-B14F-4D97-AF65-F5344CB8AC3E}">
        <p14:creationId xmlns:p14="http://schemas.microsoft.com/office/powerpoint/2010/main" val="281622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477875"/>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The match just isn’t working. Do I have to do this for 12 months?</a:t>
            </a:r>
          </a:p>
          <a:p>
            <a:pPr marL="800100" lvl="1" indent="-342900">
              <a:spcAft>
                <a:spcPts val="1200"/>
              </a:spcAft>
              <a:buFont typeface="Arial" panose="020B0604020202020204" pitchFamily="34" charset="0"/>
              <a:buChar char="•"/>
            </a:pPr>
            <a:r>
              <a:rPr lang="en-CA" sz="1600" dirty="0"/>
              <a:t>If your match isn’t working, you and the social worker have discussed your concerns, engaged in problem solving, and it still doesn’t work then the match will end. This may not prevent you from being matched to someone else.</a:t>
            </a:r>
            <a:br>
              <a:rPr lang="en-CA" sz="2000" dirty="0"/>
            </a:br>
            <a:endParaRPr lang="en-CA" sz="2000" dirty="0"/>
          </a:p>
          <a:p>
            <a:pPr marL="342900" indent="-342900">
              <a:spcAft>
                <a:spcPts val="1200"/>
              </a:spcAft>
              <a:buFont typeface="Arial" panose="020B0604020202020204" pitchFamily="34" charset="0"/>
              <a:buChar char="•"/>
            </a:pPr>
            <a:r>
              <a:rPr lang="en-CA" sz="2000" dirty="0"/>
              <a:t>I’m really enjoying my match. Can I keep going with this match once my 12 months are finished?</a:t>
            </a:r>
          </a:p>
          <a:p>
            <a:pPr marL="800100" lvl="1" indent="-342900">
              <a:spcAft>
                <a:spcPts val="1200"/>
              </a:spcAft>
              <a:buFont typeface="Arial" panose="020B0604020202020204" pitchFamily="34" charset="0"/>
              <a:buChar char="•"/>
            </a:pPr>
            <a:r>
              <a:rPr lang="en-CA" sz="1600" dirty="0"/>
              <a:t>That’s wonderful! If you and your Friend are happy with each other, the match may continue indefinitely. We have matches that have been together 20+ years.</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48300" cy="584775"/>
          </a:xfrm>
          <a:prstGeom prst="rect">
            <a:avLst/>
          </a:prstGeom>
        </p:spPr>
        <p:txBody>
          <a:bodyPr wrap="none">
            <a:spAutoFit/>
          </a:bodyPr>
          <a:lstStyle/>
          <a:p>
            <a:r>
              <a:rPr lang="en-CA" sz="3200" dirty="0"/>
              <a:t>FAQS</a:t>
            </a:r>
          </a:p>
        </p:txBody>
      </p:sp>
    </p:spTree>
    <p:extLst>
      <p:ext uri="{BB962C8B-B14F-4D97-AF65-F5344CB8AC3E}">
        <p14:creationId xmlns:p14="http://schemas.microsoft.com/office/powerpoint/2010/main" val="309820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1569660"/>
          </a:xfrm>
          <a:prstGeom prst="rect">
            <a:avLst/>
          </a:prstGeom>
        </p:spPr>
        <p:txBody>
          <a:bodyPr wrap="square">
            <a:spAutoFit/>
          </a:bodyPr>
          <a:lstStyle/>
          <a:p>
            <a:r>
              <a:rPr lang="en-CA" sz="2000" dirty="0"/>
              <a:t>If you have more questions or any concerns please feel free to email us at</a:t>
            </a:r>
          </a:p>
          <a:p>
            <a:endParaRPr lang="en-CA" sz="2000" dirty="0"/>
          </a:p>
          <a:p>
            <a:r>
              <a:rPr lang="en-CA" sz="2000" dirty="0"/>
              <a:t>	</a:t>
            </a:r>
            <a:r>
              <a:rPr lang="en-CA" sz="3600" dirty="0">
                <a:hlinkClick r:id="rId2">
                  <a:extLst>
                    <a:ext uri="{A12FA001-AC4F-418D-AE19-62706E023703}">
                      <ahyp:hlinkClr xmlns:ahyp="http://schemas.microsoft.com/office/drawing/2018/hyperlinkcolor" val="tx"/>
                    </a:ext>
                  </a:extLst>
                </a:hlinkClick>
              </a:rPr>
              <a:t>volunteer@able2.org</a:t>
            </a:r>
            <a:endParaRPr lang="en-CA" sz="3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2264979" cy="584775"/>
          </a:xfrm>
          <a:prstGeom prst="rect">
            <a:avLst/>
          </a:prstGeom>
        </p:spPr>
        <p:txBody>
          <a:bodyPr wrap="none">
            <a:spAutoFit/>
          </a:bodyPr>
          <a:lstStyle/>
          <a:p>
            <a:r>
              <a:rPr lang="en-CA" sz="3200" dirty="0"/>
              <a:t>THANK YOU </a:t>
            </a:r>
          </a:p>
        </p:txBody>
      </p:sp>
    </p:spTree>
    <p:extLst>
      <p:ext uri="{BB962C8B-B14F-4D97-AF65-F5344CB8AC3E}">
        <p14:creationId xmlns:p14="http://schemas.microsoft.com/office/powerpoint/2010/main" val="172200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1051943" y="3429000"/>
            <a:ext cx="8176591" cy="2708434"/>
          </a:xfrm>
          <a:prstGeom prst="rect">
            <a:avLst/>
          </a:prstGeom>
        </p:spPr>
        <p:txBody>
          <a:bodyPr wrap="square">
            <a:spAutoFit/>
          </a:bodyPr>
          <a:lstStyle/>
          <a:p>
            <a:pPr marL="285750" indent="-285750">
              <a:buFont typeface="Arial" panose="020B0604020202020204" pitchFamily="34" charset="0"/>
              <a:buChar char="•"/>
            </a:pPr>
            <a:r>
              <a:rPr lang="en-CA" sz="2800" dirty="0"/>
              <a:t>Give you an overview of the Matching Program</a:t>
            </a:r>
          </a:p>
          <a:p>
            <a:pPr marL="742950" lvl="1" indent="-285750">
              <a:spcAft>
                <a:spcPts val="1200"/>
              </a:spcAft>
              <a:buFont typeface="Arial" panose="020B0604020202020204" pitchFamily="34" charset="0"/>
              <a:buChar char="•"/>
            </a:pPr>
            <a:r>
              <a:rPr lang="en-CA" sz="2800" dirty="0"/>
              <a:t>Who, What, When, Where, Why, How</a:t>
            </a:r>
          </a:p>
          <a:p>
            <a:pPr marL="285750" indent="-285750">
              <a:spcAft>
                <a:spcPts val="1200"/>
              </a:spcAft>
              <a:buFont typeface="Arial" panose="020B0604020202020204" pitchFamily="34" charset="0"/>
              <a:buChar char="•"/>
            </a:pPr>
            <a:r>
              <a:rPr lang="en-CA" sz="2800" dirty="0"/>
              <a:t>Review the basic requirements to be a Volunteer Ally</a:t>
            </a:r>
          </a:p>
          <a:p>
            <a:pPr marL="285750" indent="-285750">
              <a:spcAft>
                <a:spcPts val="1200"/>
              </a:spcAft>
              <a:buFont typeface="Arial" panose="020B0604020202020204" pitchFamily="34" charset="0"/>
              <a:buChar char="•"/>
            </a:pPr>
            <a:r>
              <a:rPr lang="en-CA" sz="2800" dirty="0"/>
              <a:t>Review basic expectations of the Volunteer Ally</a:t>
            </a:r>
          </a:p>
          <a:p>
            <a:pPr marL="285750" indent="-285750">
              <a:spcAft>
                <a:spcPts val="1200"/>
              </a:spcAft>
              <a:buFont typeface="Arial" panose="020B0604020202020204" pitchFamily="34" charset="0"/>
              <a:buChar char="•"/>
            </a:pPr>
            <a:r>
              <a:rPr lang="en-CA" sz="2800" dirty="0"/>
              <a:t>Tell you about next steps to become a Volunteer Ally</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634735"/>
            <a:ext cx="1755609" cy="584775"/>
          </a:xfrm>
          <a:prstGeom prst="rect">
            <a:avLst/>
          </a:prstGeom>
        </p:spPr>
        <p:txBody>
          <a:bodyPr wrap="none">
            <a:spAutoFit/>
          </a:bodyPr>
          <a:lstStyle/>
          <a:p>
            <a:r>
              <a:rPr lang="en-CA" sz="3200" dirty="0"/>
              <a:t>PURPOSE</a:t>
            </a:r>
          </a:p>
        </p:txBody>
      </p:sp>
    </p:spTree>
    <p:extLst>
      <p:ext uri="{BB962C8B-B14F-4D97-AF65-F5344CB8AC3E}">
        <p14:creationId xmlns:p14="http://schemas.microsoft.com/office/powerpoint/2010/main" val="413002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631763"/>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There is </a:t>
            </a:r>
            <a:r>
              <a:rPr lang="en-CA" sz="2000" b="1" dirty="0"/>
              <a:t>no commitment </a:t>
            </a:r>
            <a:r>
              <a:rPr lang="en-CA" sz="2000" dirty="0"/>
              <a:t>at this stage – The information we provide here is just to help you decide if you want to start the application process or not.</a:t>
            </a:r>
          </a:p>
          <a:p>
            <a:pPr marL="342900" indent="-342900">
              <a:spcAft>
                <a:spcPts val="1200"/>
              </a:spcAft>
              <a:buFont typeface="Arial" panose="020B0604020202020204" pitchFamily="34" charset="0"/>
              <a:buChar char="•"/>
            </a:pPr>
            <a:r>
              <a:rPr lang="en-CA" sz="2000" dirty="0"/>
              <a:t>You may have questions and that’s okay. We recommend to people that if you are interested but have more questions you should start the application process.</a:t>
            </a:r>
          </a:p>
          <a:p>
            <a:pPr marL="342900" indent="-342900">
              <a:spcAft>
                <a:spcPts val="1200"/>
              </a:spcAft>
              <a:buFont typeface="Arial" panose="020B0604020202020204" pitchFamily="34" charset="0"/>
              <a:buChar char="•"/>
            </a:pPr>
            <a:r>
              <a:rPr lang="en-CA" sz="2000" dirty="0"/>
              <a:t>If you do not feel it is a good fit after you review the information please let us know so we can close your file.</a:t>
            </a:r>
          </a:p>
          <a:p>
            <a:pPr marL="342900" indent="-342900">
              <a:spcAft>
                <a:spcPts val="1200"/>
              </a:spcAft>
              <a:buFont typeface="Arial" panose="020B0604020202020204" pitchFamily="34" charset="0"/>
              <a:buChar char="•"/>
            </a:pPr>
            <a:r>
              <a:rPr lang="en-CA" sz="2000" dirty="0"/>
              <a:t>You can always come back later – If you decide you want to do this, but can’t quite do it now, come back when you can.</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657126" cy="584775"/>
          </a:xfrm>
          <a:prstGeom prst="rect">
            <a:avLst/>
          </a:prstGeom>
        </p:spPr>
        <p:txBody>
          <a:bodyPr wrap="none">
            <a:spAutoFit/>
          </a:bodyPr>
          <a:lstStyle/>
          <a:p>
            <a:r>
              <a:rPr lang="en-CA" sz="3200" dirty="0"/>
              <a:t>WHAT IF THIS ISN’T A GOOD FIT?</a:t>
            </a:r>
          </a:p>
        </p:txBody>
      </p:sp>
    </p:spTree>
    <p:extLst>
      <p:ext uri="{BB962C8B-B14F-4D97-AF65-F5344CB8AC3E}">
        <p14:creationId xmlns:p14="http://schemas.microsoft.com/office/powerpoint/2010/main" val="427722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1938992"/>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The Matching Program at ABLE2 connects people in the community.</a:t>
            </a:r>
          </a:p>
          <a:p>
            <a:pPr marL="342900" indent="-342900">
              <a:spcAft>
                <a:spcPts val="1200"/>
              </a:spcAft>
              <a:buFont typeface="Arial" panose="020B0604020202020204" pitchFamily="34" charset="0"/>
              <a:buChar char="•"/>
            </a:pPr>
            <a:r>
              <a:rPr lang="en-CA" sz="2000" dirty="0"/>
              <a:t>Our volunteers are matched on a one-to-one basis with a person who has a disability.</a:t>
            </a:r>
          </a:p>
          <a:p>
            <a:pPr marL="342900" indent="-342900">
              <a:spcAft>
                <a:spcPts val="1200"/>
              </a:spcAft>
              <a:buFont typeface="Arial" panose="020B0604020202020204" pitchFamily="34" charset="0"/>
              <a:buChar char="•"/>
            </a:pPr>
            <a:r>
              <a:rPr lang="en-CA" sz="2000" dirty="0"/>
              <a:t>Our volunteers help to create an atmosphere of non-judgmental support, respect, and fun.</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3904017" cy="584775"/>
          </a:xfrm>
          <a:prstGeom prst="rect">
            <a:avLst/>
          </a:prstGeom>
        </p:spPr>
        <p:txBody>
          <a:bodyPr wrap="none">
            <a:spAutoFit/>
          </a:bodyPr>
          <a:lstStyle/>
          <a:p>
            <a:r>
              <a:rPr lang="en-CA" sz="3200" dirty="0"/>
              <a:t>MATCHING PROGRAM</a:t>
            </a:r>
          </a:p>
        </p:txBody>
      </p:sp>
    </p:spTree>
    <p:extLst>
      <p:ext uri="{BB962C8B-B14F-4D97-AF65-F5344CB8AC3E}">
        <p14:creationId xmlns:p14="http://schemas.microsoft.com/office/powerpoint/2010/main" val="52524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708434"/>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ABLE2 is unique because our service users are:</a:t>
            </a:r>
          </a:p>
          <a:p>
            <a:pPr marL="800100" lvl="1" indent="-342900">
              <a:spcAft>
                <a:spcPts val="1200"/>
              </a:spcAft>
              <a:buFont typeface="Arial" panose="020B0604020202020204" pitchFamily="34" charset="0"/>
              <a:buChar char="•"/>
            </a:pPr>
            <a:r>
              <a:rPr lang="en-CA" sz="2000" dirty="0"/>
              <a:t>Of any age – our range is from two to 80+</a:t>
            </a:r>
          </a:p>
          <a:p>
            <a:pPr marL="800100" lvl="1" indent="-342900">
              <a:spcAft>
                <a:spcPts val="1200"/>
              </a:spcAft>
              <a:buFont typeface="Arial" panose="020B0604020202020204" pitchFamily="34" charset="0"/>
              <a:buChar char="•"/>
            </a:pPr>
            <a:r>
              <a:rPr lang="en-CA" sz="2000" dirty="0"/>
              <a:t>Of any disability – physical, developmental, and/or mental health </a:t>
            </a:r>
          </a:p>
          <a:p>
            <a:pPr marL="800100" lvl="1" indent="-342900">
              <a:spcAft>
                <a:spcPts val="1200"/>
              </a:spcAft>
              <a:buFont typeface="Arial" panose="020B0604020202020204" pitchFamily="34" charset="0"/>
              <a:buChar char="•"/>
            </a:pPr>
            <a:r>
              <a:rPr lang="en-CA" sz="2000" dirty="0"/>
              <a:t>Located throughout the city of Ottawa</a:t>
            </a:r>
          </a:p>
          <a:p>
            <a:pPr marL="342900" indent="-342900">
              <a:spcAft>
                <a:spcPts val="1200"/>
              </a:spcAft>
              <a:buFont typeface="Arial" panose="020B0604020202020204" pitchFamily="34" charset="0"/>
              <a:buChar char="•"/>
            </a:pPr>
            <a:r>
              <a:rPr lang="en-CA" sz="2000" dirty="0"/>
              <a:t>Our service users are known as Friends</a:t>
            </a:r>
          </a:p>
          <a:p>
            <a:pPr marL="342900" indent="-342900">
              <a:spcAft>
                <a:spcPts val="1200"/>
              </a:spcAft>
              <a:buFont typeface="Arial" panose="020B0604020202020204" pitchFamily="34" charset="0"/>
              <a:buChar char="•"/>
            </a:pPr>
            <a:r>
              <a:rPr lang="en-CA" sz="2000" dirty="0"/>
              <a:t>Our volunteers are known as Allies</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4734758" cy="584775"/>
          </a:xfrm>
          <a:prstGeom prst="rect">
            <a:avLst/>
          </a:prstGeom>
        </p:spPr>
        <p:txBody>
          <a:bodyPr wrap="none">
            <a:spAutoFit/>
          </a:bodyPr>
          <a:lstStyle/>
          <a:p>
            <a:r>
              <a:rPr lang="en-CA" sz="3200" dirty="0"/>
              <a:t>WHO IS IN THE PROGRAM?</a:t>
            </a:r>
          </a:p>
        </p:txBody>
      </p:sp>
    </p:spTree>
    <p:extLst>
      <p:ext uri="{BB962C8B-B14F-4D97-AF65-F5344CB8AC3E}">
        <p14:creationId xmlns:p14="http://schemas.microsoft.com/office/powerpoint/2010/main" val="14026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16594"/>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Anything you both feel comfortable doing!</a:t>
            </a:r>
          </a:p>
          <a:p>
            <a:pPr marL="285750" indent="-285750">
              <a:spcAft>
                <a:spcPts val="1200"/>
              </a:spcAft>
              <a:buFont typeface="Arial" panose="020B0604020202020204" pitchFamily="34" charset="0"/>
              <a:buChar char="•"/>
            </a:pPr>
            <a:r>
              <a:rPr lang="en-CA" sz="2000" dirty="0"/>
              <a:t>Many of our matches:</a:t>
            </a:r>
          </a:p>
          <a:p>
            <a:pPr marL="742950" lvl="1" indent="-285750">
              <a:spcAft>
                <a:spcPts val="600"/>
              </a:spcAft>
              <a:buFont typeface="Arial" panose="020B0604020202020204" pitchFamily="34" charset="0"/>
              <a:buChar char="•"/>
            </a:pPr>
            <a:r>
              <a:rPr lang="en-CA" sz="1600" dirty="0"/>
              <a:t>Go for walks or meet for coffee to talk</a:t>
            </a:r>
          </a:p>
          <a:p>
            <a:pPr marL="742950" lvl="1" indent="-285750">
              <a:spcAft>
                <a:spcPts val="600"/>
              </a:spcAft>
              <a:buFont typeface="Arial" panose="020B0604020202020204" pitchFamily="34" charset="0"/>
              <a:buChar char="•"/>
            </a:pPr>
            <a:r>
              <a:rPr lang="en-CA" sz="1600" dirty="0"/>
              <a:t>Go to community events like Ribfest or Tulip Festival or participate in activities like Race Weekend</a:t>
            </a:r>
          </a:p>
          <a:p>
            <a:pPr marL="742950" lvl="1" indent="-285750">
              <a:spcAft>
                <a:spcPts val="600"/>
              </a:spcAft>
              <a:buFont typeface="Arial" panose="020B0604020202020204" pitchFamily="34" charset="0"/>
              <a:buChar char="•"/>
            </a:pPr>
            <a:r>
              <a:rPr lang="en-CA" sz="1600" dirty="0"/>
              <a:t>Work together to achieve goals</a:t>
            </a:r>
          </a:p>
          <a:p>
            <a:pPr marL="285750" indent="-285750">
              <a:spcAft>
                <a:spcPts val="1200"/>
              </a:spcAft>
              <a:buFont typeface="Arial" panose="020B0604020202020204" pitchFamily="34" charset="0"/>
              <a:buChar char="•"/>
            </a:pPr>
            <a:r>
              <a:rPr lang="en-CA" sz="2000" dirty="0"/>
              <a:t>You and your Friend decide </a:t>
            </a:r>
            <a:r>
              <a:rPr lang="en-CA" sz="2000" b="1" dirty="0"/>
              <a:t>together</a:t>
            </a:r>
          </a:p>
          <a:p>
            <a:pPr marL="285750" indent="-285750">
              <a:spcAft>
                <a:spcPts val="1200"/>
              </a:spcAft>
              <a:buFont typeface="Arial" panose="020B0604020202020204" pitchFamily="34" charset="0"/>
              <a:buChar char="•"/>
            </a:pPr>
            <a:r>
              <a:rPr lang="en-CA" sz="2000" dirty="0"/>
              <a:t>You and your Friend do not have to spend any money to have a meaningful match</a:t>
            </a:r>
          </a:p>
          <a:p>
            <a:pPr marL="742950" lvl="1" indent="-285750">
              <a:spcAft>
                <a:spcPts val="600"/>
              </a:spcAft>
              <a:buFont typeface="Arial" panose="020B0604020202020204" pitchFamily="34" charset="0"/>
              <a:buChar char="•"/>
            </a:pPr>
            <a:r>
              <a:rPr lang="en-CA" sz="1600" dirty="0"/>
              <a:t>We recommend that you both look for low-cost or free activities</a:t>
            </a:r>
          </a:p>
          <a:p>
            <a:pPr marL="742950" lvl="1" indent="-285750">
              <a:spcAft>
                <a:spcPts val="600"/>
              </a:spcAft>
              <a:buFont typeface="Arial" panose="020B0604020202020204" pitchFamily="34" charset="0"/>
              <a:buChar char="•"/>
            </a:pPr>
            <a:r>
              <a:rPr lang="en-CA" sz="1600" dirty="0"/>
              <a:t>Allies are not required to spend money on their Friend. It should be a 50/50 split.</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193666" cy="584775"/>
          </a:xfrm>
          <a:prstGeom prst="rect">
            <a:avLst/>
          </a:prstGeom>
        </p:spPr>
        <p:txBody>
          <a:bodyPr wrap="none">
            <a:spAutoFit/>
          </a:bodyPr>
          <a:lstStyle/>
          <a:p>
            <a:r>
              <a:rPr lang="en-CA" sz="3200" dirty="0"/>
              <a:t>WHAT DO WE DO TOGETHER?</a:t>
            </a:r>
          </a:p>
        </p:txBody>
      </p:sp>
    </p:spTree>
    <p:extLst>
      <p:ext uri="{BB962C8B-B14F-4D97-AF65-F5344CB8AC3E}">
        <p14:creationId xmlns:p14="http://schemas.microsoft.com/office/powerpoint/2010/main" val="291297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625608"/>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We ask matches to meet 3-4 times a month – about once per week</a:t>
            </a:r>
          </a:p>
          <a:p>
            <a:pPr marL="742950" lvl="1" indent="-285750">
              <a:lnSpc>
                <a:spcPct val="90000"/>
              </a:lnSpc>
              <a:spcAft>
                <a:spcPts val="1200"/>
              </a:spcAft>
              <a:buFont typeface="Arial" panose="020B0604020202020204" pitchFamily="34" charset="0"/>
              <a:buChar char="•"/>
            </a:pPr>
            <a:r>
              <a:rPr lang="en-CA" sz="1600" dirty="0"/>
              <a:t>Especially at the beginning to help develop rapport</a:t>
            </a:r>
          </a:p>
          <a:p>
            <a:pPr marL="285750" indent="-285750">
              <a:lnSpc>
                <a:spcPct val="90000"/>
              </a:lnSpc>
              <a:spcAft>
                <a:spcPts val="1200"/>
              </a:spcAft>
              <a:buFont typeface="Arial" panose="020B0604020202020204" pitchFamily="34" charset="0"/>
              <a:buChar char="•"/>
            </a:pPr>
            <a:r>
              <a:rPr lang="en-CA" sz="2000" dirty="0"/>
              <a:t>You can meet when they have free time – there is flexibility</a:t>
            </a:r>
          </a:p>
          <a:p>
            <a:pPr marL="742950" lvl="1" indent="-285750">
              <a:lnSpc>
                <a:spcPct val="90000"/>
              </a:lnSpc>
              <a:spcAft>
                <a:spcPts val="1200"/>
              </a:spcAft>
              <a:buFont typeface="Arial" panose="020B0604020202020204" pitchFamily="34" charset="0"/>
              <a:buChar char="•"/>
            </a:pPr>
            <a:r>
              <a:rPr lang="en-CA" sz="1600" dirty="0"/>
              <a:t>You and your Friend can meet on a set day/time or change weekly</a:t>
            </a:r>
          </a:p>
          <a:p>
            <a:pPr marL="285750" indent="-285750">
              <a:lnSpc>
                <a:spcPct val="90000"/>
              </a:lnSpc>
              <a:spcAft>
                <a:spcPts val="1200"/>
              </a:spcAft>
              <a:buFont typeface="Arial" panose="020B0604020202020204" pitchFamily="34" charset="0"/>
              <a:buChar char="•"/>
            </a:pPr>
            <a:r>
              <a:rPr lang="en-CA" sz="2000" dirty="0"/>
              <a:t>You can go away for the weekend or go on vacation</a:t>
            </a:r>
          </a:p>
          <a:p>
            <a:pPr marL="742950" lvl="1" indent="-285750">
              <a:lnSpc>
                <a:spcPct val="90000"/>
              </a:lnSpc>
              <a:spcAft>
                <a:spcPts val="1200"/>
              </a:spcAft>
              <a:buFont typeface="Arial" panose="020B0604020202020204" pitchFamily="34" charset="0"/>
              <a:buChar char="•"/>
            </a:pPr>
            <a:r>
              <a:rPr lang="en-CA" sz="1600" dirty="0"/>
              <a:t>We understand that you have your life to live as well</a:t>
            </a:r>
          </a:p>
          <a:p>
            <a:pPr marL="285750" indent="-285750">
              <a:lnSpc>
                <a:spcPct val="90000"/>
              </a:lnSpc>
              <a:spcAft>
                <a:spcPts val="1200"/>
              </a:spcAft>
              <a:buFont typeface="Arial" panose="020B0604020202020204" pitchFamily="34" charset="0"/>
              <a:buChar char="•"/>
            </a:pPr>
            <a:r>
              <a:rPr lang="en-CA" sz="2000" dirty="0"/>
              <a:t>If you get really busy you don’t necessarily have to stop the match</a:t>
            </a:r>
          </a:p>
          <a:p>
            <a:pPr marL="742950" lvl="1" indent="-285750">
              <a:lnSpc>
                <a:spcPct val="90000"/>
              </a:lnSpc>
              <a:spcAft>
                <a:spcPts val="1200"/>
              </a:spcAft>
              <a:buFont typeface="Arial" panose="020B0604020202020204" pitchFamily="34" charset="0"/>
              <a:buChar char="•"/>
            </a:pPr>
            <a:r>
              <a:rPr lang="en-CA" sz="1600" dirty="0"/>
              <a:t>You can adjust how often you meet for a period of time</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3785011" cy="584775"/>
          </a:xfrm>
          <a:prstGeom prst="rect">
            <a:avLst/>
          </a:prstGeom>
        </p:spPr>
        <p:txBody>
          <a:bodyPr wrap="none">
            <a:spAutoFit/>
          </a:bodyPr>
          <a:lstStyle/>
          <a:p>
            <a:r>
              <a:rPr lang="en-CA" sz="3200" dirty="0"/>
              <a:t>WHEN DO WE MEET?</a:t>
            </a:r>
          </a:p>
        </p:txBody>
      </p:sp>
    </p:spTree>
    <p:extLst>
      <p:ext uri="{BB962C8B-B14F-4D97-AF65-F5344CB8AC3E}">
        <p14:creationId xmlns:p14="http://schemas.microsoft.com/office/powerpoint/2010/main" val="309815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523768"/>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You meet with your Friend in the community</a:t>
            </a:r>
          </a:p>
          <a:p>
            <a:pPr marL="285750" indent="-285750">
              <a:spcAft>
                <a:spcPts val="1200"/>
              </a:spcAft>
              <a:buFont typeface="Arial" panose="020B0604020202020204" pitchFamily="34" charset="0"/>
              <a:buChar char="•"/>
            </a:pPr>
            <a:r>
              <a:rPr lang="en-CA" sz="2000" dirty="0"/>
              <a:t>Our matches meet</a:t>
            </a:r>
          </a:p>
          <a:p>
            <a:pPr marL="742950" lvl="1" indent="-285750">
              <a:spcAft>
                <a:spcPts val="1200"/>
              </a:spcAft>
              <a:buFont typeface="Arial" panose="020B0604020202020204" pitchFamily="34" charset="0"/>
              <a:buChar char="•"/>
            </a:pPr>
            <a:r>
              <a:rPr lang="en-CA" sz="1600" dirty="0"/>
              <a:t>In coffee shops, malls, or theatres</a:t>
            </a:r>
          </a:p>
          <a:p>
            <a:pPr marL="742950" lvl="1" indent="-285750">
              <a:spcAft>
                <a:spcPts val="1200"/>
              </a:spcAft>
              <a:buFont typeface="Arial" panose="020B0604020202020204" pitchFamily="34" charset="0"/>
              <a:buChar char="•"/>
            </a:pPr>
            <a:r>
              <a:rPr lang="en-CA" sz="1600" dirty="0"/>
              <a:t>At parks, in neighbourhoods</a:t>
            </a:r>
          </a:p>
          <a:p>
            <a:pPr marL="742950" lvl="1" indent="-285750">
              <a:spcAft>
                <a:spcPts val="1200"/>
              </a:spcAft>
              <a:buFont typeface="Arial" panose="020B0604020202020204" pitchFamily="34" charset="0"/>
              <a:buChar char="•"/>
            </a:pPr>
            <a:r>
              <a:rPr lang="en-CA" sz="1600" dirty="0"/>
              <a:t>You could even meet at each others’ homes if you feel comfortable</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3943708" cy="584775"/>
          </a:xfrm>
          <a:prstGeom prst="rect">
            <a:avLst/>
          </a:prstGeom>
        </p:spPr>
        <p:txBody>
          <a:bodyPr wrap="none">
            <a:spAutoFit/>
          </a:bodyPr>
          <a:lstStyle/>
          <a:p>
            <a:r>
              <a:rPr lang="en-CA" sz="3200" dirty="0"/>
              <a:t>WHERE DO WE MEET?</a:t>
            </a:r>
          </a:p>
        </p:txBody>
      </p:sp>
    </p:spTree>
    <p:extLst>
      <p:ext uri="{BB962C8B-B14F-4D97-AF65-F5344CB8AC3E}">
        <p14:creationId xmlns:p14="http://schemas.microsoft.com/office/powerpoint/2010/main" val="411671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ABLE2 Custom">
      <a:dk1>
        <a:srgbClr val="0A183C"/>
      </a:dk1>
      <a:lt1>
        <a:sysClr val="window" lastClr="FFFFFF"/>
      </a:lt1>
      <a:dk2>
        <a:srgbClr val="44546A"/>
      </a:dk2>
      <a:lt2>
        <a:srgbClr val="E7E6E6"/>
      </a:lt2>
      <a:accent1>
        <a:srgbClr val="00B9C6"/>
      </a:accent1>
      <a:accent2>
        <a:srgbClr val="F4AC0E"/>
      </a:accent2>
      <a:accent3>
        <a:srgbClr val="A5A5A5"/>
      </a:accent3>
      <a:accent4>
        <a:srgbClr val="0A183C"/>
      </a:accent4>
      <a:accent5>
        <a:srgbClr val="5B9BD5"/>
      </a:accent5>
      <a:accent6>
        <a:srgbClr val="70AD47"/>
      </a:accent6>
      <a:hlink>
        <a:srgbClr val="0A183C"/>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16BD61B4380B341AC50A51BE0D6F023" ma:contentTypeVersion="12" ma:contentTypeDescription="Create a new document." ma:contentTypeScope="" ma:versionID="c59ae5830ea7ccf1ba1e3705ce7e91f7">
  <xsd:schema xmlns:xsd="http://www.w3.org/2001/XMLSchema" xmlns:xs="http://www.w3.org/2001/XMLSchema" xmlns:p="http://schemas.microsoft.com/office/2006/metadata/properties" xmlns:ns2="5241a3c9-aa04-4f41-b1c2-d2ab86fbca71" xmlns:ns3="d12186f8-dea4-4cbc-970a-71aeefb8937d" targetNamespace="http://schemas.microsoft.com/office/2006/metadata/properties" ma:root="true" ma:fieldsID="9ca501ae689db4d7964c4df05c91b248" ns2:_="" ns3:_="">
    <xsd:import namespace="5241a3c9-aa04-4f41-b1c2-d2ab86fbca71"/>
    <xsd:import namespace="d12186f8-dea4-4cbc-970a-71aeefb8937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1a3c9-aa04-4f41-b1c2-d2ab86fbca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2186f8-dea4-4cbc-970a-71aeefb8937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985DA4-0DF6-4566-B4F3-76C0A773E93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59BF4E3-FF09-4FE3-ABF1-3C937FB3EB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41a3c9-aa04-4f41-b1c2-d2ab86fbca71"/>
    <ds:schemaRef ds:uri="d12186f8-dea4-4cbc-970a-71aeefb893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AD89AE-4586-43A5-8AB0-0DAB7FFA07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212</TotalTime>
  <Words>2270</Words>
  <Application>Microsoft Office PowerPoint</Application>
  <PresentationFormat>Widescreen</PresentationFormat>
  <Paragraphs>176</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ABLE2 – MATCHING PROGRAM INFORMATION SESSION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Redpath</dc:creator>
  <cp:lastModifiedBy>Michael Song</cp:lastModifiedBy>
  <cp:revision>8</cp:revision>
  <dcterms:created xsi:type="dcterms:W3CDTF">2020-10-02T15:53:56Z</dcterms:created>
  <dcterms:modified xsi:type="dcterms:W3CDTF">2021-01-25T21:07:37Z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0x010100416BD61B4380B341AC50A51BE0D6F023</vt:lpwstr>
  </property>
</Properties>
</file>